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5"/>
  </p:notesMasterIdLst>
  <p:handoutMasterIdLst>
    <p:handoutMasterId r:id="rId6"/>
  </p:handoutMasterIdLst>
  <p:sldIdLst>
    <p:sldId id="670" r:id="rId3"/>
    <p:sldId id="671" r:id="rId4"/>
  </p:sldIdLst>
  <p:sldSz cx="9144000" cy="6858000" type="screen4x3"/>
  <p:notesSz cx="6858000" cy="9144000"/>
  <p:embeddedFontLst>
    <p:embeddedFont>
      <p:font typeface="Tahoma" panose="020B0604030504040204" pitchFamily="34" charset="0"/>
      <p:regular r:id="rId7"/>
      <p:bold r:id="rId8"/>
    </p:embeddedFont>
    <p:embeddedFont>
      <p:font typeface="Berlin Sans FB" panose="020E0602020502020306" pitchFamily="34" charset="0"/>
      <p:regular r:id="rId9"/>
      <p:bold r:id="rId10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>
        <p:scale>
          <a:sx n="73" d="100"/>
          <a:sy n="73" d="100"/>
        </p:scale>
        <p:origin x="-120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5" r="40471"/>
          <a:stretch/>
        </p:blipFill>
        <p:spPr>
          <a:xfrm rot="16405270">
            <a:off x="75688" y="-3478433"/>
            <a:ext cx="7445538" cy="1379941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11760" y="692696"/>
            <a:ext cx="6286153" cy="4967957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nl-NL" sz="6000" dirty="0" smtClean="0">
                <a:solidFill>
                  <a:srgbClr val="000000"/>
                </a:solidFill>
              </a:rPr>
              <a:t>VERLAAT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nl-NL" sz="4800" dirty="0" smtClean="0">
                <a:solidFill>
                  <a:srgbClr val="000000"/>
                </a:solidFill>
              </a:rPr>
              <a:t>DE GEVANGENIS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nl-NL" sz="4800" dirty="0" smtClean="0">
                <a:solidFill>
                  <a:srgbClr val="000000"/>
                </a:solidFill>
              </a:rPr>
              <a:t>ZONDER BETALEN</a:t>
            </a:r>
            <a:endParaRPr lang="nl-NL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08315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5" r="40471"/>
          <a:stretch/>
        </p:blipFill>
        <p:spPr>
          <a:xfrm rot="5194730" flipH="1">
            <a:off x="1694105" y="-3519296"/>
            <a:ext cx="7445538" cy="1379941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764704"/>
            <a:ext cx="7560840" cy="46085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4000" dirty="0" smtClean="0"/>
              <a:t>Elke </a:t>
            </a:r>
            <a:r>
              <a:rPr lang="nl-NL" sz="4000" dirty="0"/>
              <a:t>keer als je gelovig </a:t>
            </a:r>
            <a:endParaRPr lang="nl-NL" sz="4000" dirty="0" smtClean="0"/>
          </a:p>
          <a:p>
            <a:pPr>
              <a:lnSpc>
                <a:spcPct val="150000"/>
              </a:lnSpc>
            </a:pPr>
            <a:r>
              <a:rPr lang="nl-NL" sz="4000" dirty="0" smtClean="0"/>
              <a:t>aan je doop denkt,</a:t>
            </a:r>
            <a:endParaRPr lang="nl-NL" sz="4000" dirty="0"/>
          </a:p>
          <a:p>
            <a:pPr>
              <a:lnSpc>
                <a:spcPct val="150000"/>
              </a:lnSpc>
            </a:pPr>
            <a:r>
              <a:rPr lang="nl-NL" sz="4000" dirty="0"/>
              <a:t>vergeeft God je zonden weer </a:t>
            </a:r>
          </a:p>
          <a:p>
            <a:pPr>
              <a:lnSpc>
                <a:spcPct val="150000"/>
              </a:lnSpc>
            </a:pPr>
            <a:r>
              <a:rPr lang="nl-NL" sz="4000" dirty="0"/>
              <a:t>en mag je bij Hem </a:t>
            </a:r>
            <a:endParaRPr lang="nl-NL" sz="4000" dirty="0" smtClean="0"/>
          </a:p>
          <a:p>
            <a:pPr>
              <a:lnSpc>
                <a:spcPct val="150000"/>
              </a:lnSpc>
            </a:pPr>
            <a:r>
              <a:rPr lang="nl-NL" sz="4000" dirty="0" smtClean="0"/>
              <a:t>opnieuw beginnen.</a:t>
            </a:r>
            <a:endParaRPr lang="nl-NL" sz="4000" dirty="0"/>
          </a:p>
          <a:p>
            <a:r>
              <a:rPr lang="nl-NL" sz="4800" dirty="0"/>
              <a:t/>
            </a:r>
            <a:br>
              <a:rPr lang="nl-NL" sz="4800" dirty="0"/>
            </a:br>
            <a:endParaRPr lang="nl-NL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8737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478</TotalTime>
  <Words>28</Words>
  <Application>Microsoft Office PowerPoint</Application>
  <PresentationFormat>Diavoorstelling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7" baseType="lpstr">
      <vt:lpstr>Arial</vt:lpstr>
      <vt:lpstr>Tahoma</vt:lpstr>
      <vt:lpstr>Berlin Sans FB</vt:lpstr>
      <vt:lpstr>SjabloonPresentatie_v3 0</vt:lpstr>
      <vt:lpstr>1_Tekstmodel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61</cp:revision>
  <dcterms:created xsi:type="dcterms:W3CDTF">2010-04-24T18:41:21Z</dcterms:created>
  <dcterms:modified xsi:type="dcterms:W3CDTF">2014-10-26T16:28:42Z</dcterms:modified>
</cp:coreProperties>
</file>