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4"/>
  </p:notesMasterIdLst>
  <p:handoutMasterIdLst>
    <p:handoutMasterId r:id="rId15"/>
  </p:handoutMasterIdLst>
  <p:sldIdLst>
    <p:sldId id="680" r:id="rId3"/>
    <p:sldId id="668" r:id="rId4"/>
    <p:sldId id="682" r:id="rId5"/>
    <p:sldId id="681" r:id="rId6"/>
    <p:sldId id="669" r:id="rId7"/>
    <p:sldId id="683" r:id="rId8"/>
    <p:sldId id="684" r:id="rId9"/>
    <p:sldId id="670" r:id="rId10"/>
    <p:sldId id="685" r:id="rId11"/>
    <p:sldId id="686" r:id="rId12"/>
    <p:sldId id="687" r:id="rId13"/>
  </p:sldIdLst>
  <p:sldSz cx="9144000" cy="6858000" type="screen4x3"/>
  <p:notesSz cx="6858000" cy="9144000"/>
  <p:embeddedFontLst>
    <p:embeddedFont>
      <p:font typeface="Tahoma" panose="020B0604030504040204" pitchFamily="34" charset="0"/>
      <p:regular r:id="rId16"/>
      <p:bold r:id="rId17"/>
    </p:embeddedFont>
    <p:embeddedFont>
      <p:font typeface="Berlin Sans FB" panose="020E0602020502020306" pitchFamily="34" charset="0"/>
      <p:regular r:id="rId18"/>
      <p:bold r:id="rId1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  <a:srgbClr val="000000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383" y="-29028"/>
            <a:ext cx="13157307" cy="688702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3600" u="sng" dirty="0"/>
              <a:t>Thema</a:t>
            </a:r>
            <a:r>
              <a:rPr lang="nl-NL" sz="3600" dirty="0"/>
              <a:t>: </a:t>
            </a:r>
            <a:r>
              <a:rPr lang="nl-NL" sz="3600" dirty="0" smtClean="0"/>
              <a:t>		    	</a:t>
            </a:r>
            <a:r>
              <a:rPr lang="nl-NL" sz="3600" b="1" dirty="0" smtClean="0"/>
              <a:t>Betrek </a:t>
            </a:r>
            <a:r>
              <a:rPr lang="nl-NL" sz="3600" b="1" dirty="0"/>
              <a:t>je doop </a:t>
            </a:r>
            <a:endParaRPr lang="nl-NL" sz="3600" b="1" dirty="0" smtClean="0"/>
          </a:p>
          <a:p>
            <a:r>
              <a:rPr lang="nl-NL" sz="3600" b="1" dirty="0" smtClean="0"/>
              <a:t>	in </a:t>
            </a:r>
            <a:r>
              <a:rPr lang="nl-NL" sz="3600" b="1" dirty="0"/>
              <a:t>je dagelijks leven </a:t>
            </a:r>
            <a:r>
              <a:rPr lang="nl-NL" sz="3600" b="1" dirty="0" smtClean="0"/>
              <a:t>met God</a:t>
            </a:r>
            <a:endParaRPr lang="nl-NL" sz="3600" dirty="0"/>
          </a:p>
          <a:p>
            <a:r>
              <a:rPr lang="nl-NL" sz="3600" i="1" dirty="0"/>
              <a:t>	</a:t>
            </a:r>
            <a:r>
              <a:rPr lang="nl-NL" sz="3600" i="1" dirty="0" smtClean="0"/>
              <a:t>1)	De </a:t>
            </a:r>
            <a:r>
              <a:rPr lang="nl-NL" sz="3600" i="1" dirty="0"/>
              <a:t>doop bevrijdt je </a:t>
            </a:r>
            <a:endParaRPr lang="nl-NL" sz="3600" i="1" dirty="0" smtClean="0"/>
          </a:p>
          <a:p>
            <a:pPr marL="0" indent="0"/>
            <a:r>
              <a:rPr lang="nl-NL" sz="3600" i="1" dirty="0"/>
              <a:t>	</a:t>
            </a:r>
            <a:r>
              <a:rPr lang="nl-NL" sz="3600" i="1" dirty="0" smtClean="0"/>
              <a:t>van </a:t>
            </a:r>
            <a:r>
              <a:rPr lang="nl-NL" sz="3600" i="1" dirty="0"/>
              <a:t>de angst voor de ondergang </a:t>
            </a:r>
            <a:endParaRPr lang="nl-NL" sz="3600" i="1" dirty="0" smtClean="0"/>
          </a:p>
          <a:p>
            <a:pPr marL="0" indent="0"/>
            <a:r>
              <a:rPr lang="nl-NL" sz="3600" i="1" dirty="0"/>
              <a:t>	</a:t>
            </a:r>
            <a:r>
              <a:rPr lang="nl-NL" sz="3600" i="1" dirty="0" smtClean="0"/>
              <a:t>vanwege </a:t>
            </a:r>
            <a:r>
              <a:rPr lang="nl-NL" sz="3600" i="1" dirty="0"/>
              <a:t>je zonden </a:t>
            </a:r>
            <a:endParaRPr lang="nl-NL" sz="3600" i="1" dirty="0" smtClean="0"/>
          </a:p>
          <a:p>
            <a:pPr marL="0" indent="0"/>
            <a:endParaRPr lang="nl-NL" sz="3600" i="1" dirty="0"/>
          </a:p>
          <a:p>
            <a:pPr marL="0" indent="0"/>
            <a:r>
              <a:rPr lang="nl-NL" sz="3600" dirty="0" smtClean="0"/>
              <a:t>Want Christus is vóór mij</a:t>
            </a:r>
            <a:endParaRPr lang="nl-NL" sz="36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5337790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/>
              <a:t/>
            </a:r>
            <a:br>
              <a:rPr lang="nl-NL" sz="3600" b="1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136136" cy="5472112"/>
          </a:xfrm>
        </p:spPr>
        <p:txBody>
          <a:bodyPr/>
          <a:lstStyle/>
          <a:p>
            <a:endParaRPr lang="nl-NL" dirty="0"/>
          </a:p>
          <a:p>
            <a:r>
              <a:rPr lang="nl-NL" sz="4000" dirty="0" smtClean="0"/>
              <a:t>De zondvloed: een voorafbeelding</a:t>
            </a:r>
          </a:p>
          <a:p>
            <a:r>
              <a:rPr lang="nl-NL" sz="4000" dirty="0" smtClean="0"/>
              <a:t>van de doop</a:t>
            </a:r>
          </a:p>
          <a:p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Een ‘contrast’-beeld:</a:t>
            </a:r>
            <a:endParaRPr lang="nl-NL" sz="3600" dirty="0"/>
          </a:p>
          <a:p>
            <a:pPr marL="0" indent="0"/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In beide gevallen: Gods trouw redt.</a:t>
            </a:r>
            <a:endParaRPr lang="nl-NL" sz="36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836613"/>
            <a:ext cx="8424935" cy="5472112"/>
          </a:xfrm>
        </p:spPr>
        <p:txBody>
          <a:bodyPr/>
          <a:lstStyle/>
          <a:p>
            <a:pPr marL="0" indent="0"/>
            <a:r>
              <a:rPr lang="nl-NL" dirty="0" smtClean="0"/>
              <a:t>Tegenstanders van de kinderdoop zeggen:</a:t>
            </a:r>
          </a:p>
          <a:p>
            <a:pPr marL="0" indent="0"/>
            <a:r>
              <a:rPr lang="nl-NL" dirty="0" smtClean="0"/>
              <a:t>Je moet </a:t>
            </a:r>
            <a:r>
              <a:rPr lang="nl-NL" dirty="0"/>
              <a:t>eerst </a:t>
            </a:r>
            <a:r>
              <a:rPr lang="nl-NL" dirty="0" smtClean="0"/>
              <a:t>God kunnen vragen om een zuiver goed geweten en dan pas kun </a:t>
            </a:r>
            <a:r>
              <a:rPr lang="nl-NL" dirty="0"/>
              <a:t>je gedoopt worden. </a:t>
            </a:r>
          </a:p>
          <a:p>
            <a:endParaRPr lang="nl-NL" dirty="0" smtClean="0"/>
          </a:p>
          <a:p>
            <a:r>
              <a:rPr lang="nl-NL" dirty="0" smtClean="0"/>
              <a:t>Petrus bedoelt iets anders.</a:t>
            </a:r>
          </a:p>
          <a:p>
            <a:r>
              <a:rPr lang="nl-NL" dirty="0" smtClean="0"/>
              <a:t>Hij wijst niet op de </a:t>
            </a:r>
            <a:r>
              <a:rPr lang="nl-NL" b="1" spc="300" dirty="0" smtClean="0">
                <a:solidFill>
                  <a:srgbClr val="FFFF00"/>
                </a:solidFill>
              </a:rPr>
              <a:t>fundering</a:t>
            </a:r>
            <a:r>
              <a:rPr lang="nl-NL" dirty="0" smtClean="0">
                <a:solidFill>
                  <a:srgbClr val="FFFF00"/>
                </a:solidFill>
              </a:rPr>
              <a:t> </a:t>
            </a:r>
            <a:r>
              <a:rPr lang="nl-NL" dirty="0" smtClean="0"/>
              <a:t>van de doop.</a:t>
            </a:r>
          </a:p>
          <a:p>
            <a:r>
              <a:rPr lang="nl-NL" dirty="0" smtClean="0"/>
              <a:t>Het gaat hem om de </a:t>
            </a:r>
            <a:r>
              <a:rPr lang="nl-NL" sz="3600" b="1" u="sng" dirty="0" smtClean="0">
                <a:solidFill>
                  <a:srgbClr val="FFFF00"/>
                </a:solidFill>
              </a:rPr>
              <a:t>uitwerking</a:t>
            </a:r>
            <a:r>
              <a:rPr lang="nl-NL" dirty="0" smtClean="0"/>
              <a:t> van de doop.</a:t>
            </a:r>
          </a:p>
          <a:p>
            <a:endParaRPr lang="nl-NL" dirty="0"/>
          </a:p>
          <a:p>
            <a:r>
              <a:rPr lang="nl-NL" dirty="0" smtClean="0"/>
              <a:t>De vraag is niet: wanneer mag ik gedoopt worden.</a:t>
            </a:r>
          </a:p>
          <a:p>
            <a:r>
              <a:rPr lang="nl-NL" dirty="0" smtClean="0"/>
              <a:t>De vraag is:	</a:t>
            </a:r>
            <a:r>
              <a:rPr lang="nl-NL" sz="3200" b="1" dirty="0" smtClean="0">
                <a:solidFill>
                  <a:srgbClr val="FFFF00"/>
                </a:solidFill>
              </a:rPr>
              <a:t>Wat betekent jouw doop 				vandaag voor jou?</a:t>
            </a:r>
            <a:endParaRPr lang="nl-NL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9692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383" y="-29028"/>
            <a:ext cx="13157307" cy="688702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9470" y="548680"/>
            <a:ext cx="8229600" cy="5472112"/>
          </a:xfrm>
        </p:spPr>
        <p:txBody>
          <a:bodyPr/>
          <a:lstStyle/>
          <a:p>
            <a:r>
              <a:rPr lang="nl-NL" sz="3600" u="sng" dirty="0"/>
              <a:t>Thema</a:t>
            </a:r>
            <a:r>
              <a:rPr lang="nl-NL" sz="3600" dirty="0"/>
              <a:t>: </a:t>
            </a:r>
            <a:r>
              <a:rPr lang="nl-NL" sz="3600" dirty="0" smtClean="0"/>
              <a:t>		    	</a:t>
            </a:r>
            <a:r>
              <a:rPr lang="nl-NL" sz="3600" b="1" dirty="0" smtClean="0"/>
              <a:t>Betrek </a:t>
            </a:r>
            <a:r>
              <a:rPr lang="nl-NL" sz="3600" b="1" dirty="0"/>
              <a:t>je doop </a:t>
            </a:r>
            <a:endParaRPr lang="nl-NL" sz="3600" b="1" dirty="0" smtClean="0"/>
          </a:p>
          <a:p>
            <a:r>
              <a:rPr lang="nl-NL" sz="3600" b="1" dirty="0" smtClean="0"/>
              <a:t>	in </a:t>
            </a:r>
            <a:r>
              <a:rPr lang="nl-NL" sz="3600" b="1" dirty="0"/>
              <a:t>je dagelijks leven </a:t>
            </a:r>
            <a:r>
              <a:rPr lang="nl-NL" sz="3600" b="1" dirty="0" smtClean="0"/>
              <a:t>met God</a:t>
            </a:r>
            <a:endParaRPr lang="nl-NL" sz="3600" dirty="0"/>
          </a:p>
          <a:p>
            <a:r>
              <a:rPr lang="nl-NL" sz="3600" i="1" dirty="0"/>
              <a:t>	</a:t>
            </a:r>
            <a:r>
              <a:rPr lang="nl-NL" i="1" dirty="0" smtClean="0"/>
              <a:t>1)	De </a:t>
            </a:r>
            <a:r>
              <a:rPr lang="nl-NL" i="1" dirty="0"/>
              <a:t>doop bevrijdt je </a:t>
            </a:r>
            <a:r>
              <a:rPr lang="nl-NL" i="1" dirty="0" smtClean="0"/>
              <a:t>van </a:t>
            </a:r>
            <a:r>
              <a:rPr lang="nl-NL" i="1" dirty="0"/>
              <a:t>de angst </a:t>
            </a:r>
            <a:endParaRPr lang="nl-NL" i="1" dirty="0" smtClean="0"/>
          </a:p>
          <a:p>
            <a:r>
              <a:rPr lang="nl-NL" i="1" dirty="0"/>
              <a:t>	</a:t>
            </a:r>
            <a:r>
              <a:rPr lang="nl-NL" i="1" dirty="0" smtClean="0"/>
              <a:t>	voor </a:t>
            </a:r>
            <a:r>
              <a:rPr lang="nl-NL" i="1" dirty="0"/>
              <a:t>de ondergang </a:t>
            </a:r>
            <a:r>
              <a:rPr lang="nl-NL" i="1" dirty="0" smtClean="0"/>
              <a:t>vanwege </a:t>
            </a:r>
            <a:r>
              <a:rPr lang="nl-NL" i="1" dirty="0"/>
              <a:t>je zonden </a:t>
            </a:r>
            <a:endParaRPr lang="nl-NL" i="1" dirty="0" smtClean="0"/>
          </a:p>
          <a:p>
            <a:endParaRPr lang="nl-NL" i="1" dirty="0" smtClean="0"/>
          </a:p>
          <a:p>
            <a:r>
              <a:rPr lang="nl-NL" sz="3600" i="1" dirty="0"/>
              <a:t>	</a:t>
            </a:r>
            <a:r>
              <a:rPr lang="nl-NL" sz="3600" i="1" dirty="0" smtClean="0"/>
              <a:t>2</a:t>
            </a:r>
            <a:r>
              <a:rPr lang="nl-NL" sz="3600" i="1" dirty="0"/>
              <a:t>) </a:t>
            </a:r>
            <a:r>
              <a:rPr lang="nl-NL" sz="3600" i="1" dirty="0" smtClean="0"/>
              <a:t>De </a:t>
            </a:r>
            <a:r>
              <a:rPr lang="nl-NL" sz="3600" i="1" dirty="0"/>
              <a:t>doop geeft je </a:t>
            </a:r>
            <a:endParaRPr lang="nl-NL" sz="3600" i="1" dirty="0" smtClean="0"/>
          </a:p>
          <a:p>
            <a:r>
              <a:rPr lang="nl-NL" sz="3600" i="1" dirty="0"/>
              <a:t>	</a:t>
            </a:r>
            <a:r>
              <a:rPr lang="nl-NL" sz="3600" i="1" dirty="0" smtClean="0"/>
              <a:t>	een </a:t>
            </a:r>
            <a:r>
              <a:rPr lang="nl-NL" sz="3600" i="1" dirty="0"/>
              <a:t>goed geweten </a:t>
            </a:r>
            <a:endParaRPr lang="nl-NL" sz="3600" i="1" dirty="0" smtClean="0"/>
          </a:p>
          <a:p>
            <a:r>
              <a:rPr lang="nl-NL" sz="3600" i="1" dirty="0"/>
              <a:t>	</a:t>
            </a:r>
            <a:r>
              <a:rPr lang="nl-NL" sz="3600" i="1" dirty="0" smtClean="0"/>
              <a:t>	in </a:t>
            </a:r>
            <a:r>
              <a:rPr lang="nl-NL" sz="3600" i="1" dirty="0"/>
              <a:t>de strijd van het geloof </a:t>
            </a:r>
            <a:endParaRPr lang="nl-NL" sz="3600" i="1" dirty="0" smtClean="0"/>
          </a:p>
          <a:p>
            <a:endParaRPr lang="nl-NL" sz="3600" i="1" dirty="0"/>
          </a:p>
          <a:p>
            <a:r>
              <a:rPr lang="nl-NL" sz="3600" dirty="0" smtClean="0"/>
              <a:t>Want Christus is ín mij</a:t>
            </a:r>
            <a:endParaRPr lang="nl-NL" sz="36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77375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590406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 smtClean="0"/>
              <a:t>De doop wast niet het vuil van je lichaam weg</a:t>
            </a:r>
            <a:endParaRPr lang="nl-NL" sz="3200" dirty="0"/>
          </a:p>
          <a:p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dirty="0" smtClean="0"/>
              <a:t>Het water wast geen erfzonde weg (H.C. </a:t>
            </a:r>
            <a:r>
              <a:rPr lang="nl-NL" dirty="0" err="1" smtClean="0"/>
              <a:t>Zd</a:t>
            </a:r>
            <a:r>
              <a:rPr lang="nl-NL" dirty="0" smtClean="0"/>
              <a:t>. 25)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235895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590406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 smtClean="0"/>
              <a:t>De doop wast niet het vuil van je lichaam weg</a:t>
            </a:r>
            <a:endParaRPr lang="nl-NL" sz="3200" dirty="0"/>
          </a:p>
          <a:p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dirty="0" smtClean="0"/>
              <a:t>Het water wast geen erfzonde weg (H.C. </a:t>
            </a:r>
            <a:r>
              <a:rPr lang="nl-NL" dirty="0" err="1" smtClean="0"/>
              <a:t>Zd</a:t>
            </a:r>
            <a:r>
              <a:rPr lang="nl-NL" dirty="0" smtClean="0"/>
              <a:t>. 25)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smtClean="0"/>
              <a:t>Petrus gebruikt voor ‘lichaam’ niet het positieve woord </a:t>
            </a:r>
            <a:r>
              <a:rPr lang="nl-NL" sz="3200" b="1" i="1" dirty="0" err="1" smtClean="0"/>
              <a:t>sooma</a:t>
            </a:r>
            <a:r>
              <a:rPr lang="nl-NL" sz="3200" dirty="0" smtClean="0"/>
              <a:t>, maar het </a:t>
            </a:r>
            <a:r>
              <a:rPr lang="nl-NL" sz="3200" dirty="0" err="1" smtClean="0"/>
              <a:t>nega-tieve</a:t>
            </a:r>
            <a:r>
              <a:rPr lang="nl-NL" sz="3200" dirty="0" smtClean="0"/>
              <a:t> woord </a:t>
            </a:r>
            <a:r>
              <a:rPr lang="nl-NL" sz="3200" b="1" i="1" dirty="0" err="1" smtClean="0"/>
              <a:t>sarks</a:t>
            </a:r>
            <a:r>
              <a:rPr lang="nl-NL" sz="3200" dirty="0"/>
              <a:t> </a:t>
            </a:r>
            <a:r>
              <a:rPr lang="nl-NL" sz="3200" dirty="0" smtClean="0"/>
              <a:t>(sterfelijk en zondig)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32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820896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590406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 smtClean="0"/>
              <a:t>De doop wast niet het vuil van je lichaam weg</a:t>
            </a:r>
            <a:endParaRPr lang="nl-NL" sz="3200" dirty="0"/>
          </a:p>
          <a:p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dirty="0" smtClean="0"/>
              <a:t>Het water wast geen erfzonde weg (H.C. </a:t>
            </a:r>
            <a:r>
              <a:rPr lang="nl-NL" dirty="0" err="1" smtClean="0"/>
              <a:t>Zd</a:t>
            </a:r>
            <a:r>
              <a:rPr lang="nl-NL" dirty="0" smtClean="0"/>
              <a:t>. 25)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smtClean="0"/>
              <a:t>Petrus gebruikt voor ‘lichaam’ niet het positieve woord </a:t>
            </a:r>
            <a:r>
              <a:rPr lang="nl-NL" sz="3200" b="1" i="1" dirty="0" err="1" smtClean="0"/>
              <a:t>sooma</a:t>
            </a:r>
            <a:r>
              <a:rPr lang="nl-NL" sz="3200" dirty="0" smtClean="0"/>
              <a:t>, maar het </a:t>
            </a:r>
            <a:r>
              <a:rPr lang="nl-NL" sz="3200" dirty="0" err="1" smtClean="0"/>
              <a:t>nega-tieve</a:t>
            </a:r>
            <a:r>
              <a:rPr lang="nl-NL" sz="3200" dirty="0" smtClean="0"/>
              <a:t> woord </a:t>
            </a:r>
            <a:r>
              <a:rPr lang="nl-NL" sz="3200" b="1" i="1" dirty="0" err="1" smtClean="0"/>
              <a:t>sarks</a:t>
            </a:r>
            <a:r>
              <a:rPr lang="nl-NL" sz="3200" dirty="0"/>
              <a:t> </a:t>
            </a:r>
            <a:r>
              <a:rPr lang="nl-NL" sz="3200" dirty="0" smtClean="0"/>
              <a:t>(sterfelijk en zondig)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32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 smtClean="0"/>
              <a:t>Petrus bedoelt: zelfs na je doop blijf je als christen een zondig mens.</a:t>
            </a:r>
            <a:endParaRPr lang="nl-NL" sz="32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820896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836613"/>
            <a:ext cx="8352159" cy="5472112"/>
          </a:xfrm>
        </p:spPr>
        <p:txBody>
          <a:bodyPr/>
          <a:lstStyle/>
          <a:p>
            <a:r>
              <a:rPr lang="nl-NL" sz="3600" dirty="0" smtClean="0"/>
              <a:t>De doop is geen teken van mijn geloof.</a:t>
            </a:r>
          </a:p>
          <a:p>
            <a:endParaRPr lang="nl-NL" sz="3200" dirty="0" smtClean="0"/>
          </a:p>
          <a:p>
            <a:r>
              <a:rPr lang="nl-NL" sz="3200" dirty="0" smtClean="0"/>
              <a:t>Omdat je gedoopt bent, mag je jezelf én God</a:t>
            </a:r>
          </a:p>
          <a:p>
            <a:r>
              <a:rPr lang="nl-NL" sz="3200" dirty="0" smtClean="0"/>
              <a:t>steeds weer herinneren aan zijn trouw.</a:t>
            </a:r>
          </a:p>
          <a:p>
            <a:endParaRPr lang="nl-NL" sz="3600" dirty="0" smtClean="0"/>
          </a:p>
          <a:p>
            <a:r>
              <a:rPr lang="nl-NL" sz="3600" dirty="0" smtClean="0"/>
              <a:t>Want </a:t>
            </a:r>
            <a:r>
              <a:rPr lang="nl-NL" sz="3600" i="1" dirty="0" smtClean="0"/>
              <a:t>“</a:t>
            </a:r>
            <a:r>
              <a:rPr lang="nl-NL" sz="3600" i="1" dirty="0"/>
              <a:t>d</a:t>
            </a:r>
            <a:r>
              <a:rPr lang="nl-NL" sz="3600" i="1" dirty="0" smtClean="0"/>
              <a:t>oor het water van de doop </a:t>
            </a:r>
          </a:p>
          <a:p>
            <a:r>
              <a:rPr lang="nl-NL" sz="3200" dirty="0" smtClean="0"/>
              <a:t>(eens ontvangen) </a:t>
            </a:r>
            <a:r>
              <a:rPr lang="nl-NL" sz="3600" i="1" dirty="0" smtClean="0"/>
              <a:t>wordt u </a:t>
            </a:r>
            <a:r>
              <a:rPr lang="nl-NL" sz="6000" b="1" i="1" dirty="0" smtClean="0">
                <a:solidFill>
                  <a:srgbClr val="FFFF00"/>
                </a:solidFill>
              </a:rPr>
              <a:t>NU </a:t>
            </a:r>
            <a:r>
              <a:rPr lang="nl-NL" sz="3600" i="1" dirty="0" smtClean="0"/>
              <a:t>gered</a:t>
            </a:r>
            <a:r>
              <a:rPr lang="nl-NL" sz="3200" i="1" dirty="0" smtClean="0"/>
              <a:t> “</a:t>
            </a:r>
          </a:p>
          <a:p>
            <a:r>
              <a:rPr lang="nl-NL" sz="3200" dirty="0" smtClean="0"/>
              <a:t>zegt Petrus in vers 21.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738037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472112"/>
          </a:xfrm>
        </p:spPr>
        <p:txBody>
          <a:bodyPr/>
          <a:lstStyle/>
          <a:p>
            <a:r>
              <a:rPr lang="nl-NL" sz="3200" dirty="0" smtClean="0"/>
              <a:t>Jouw </a:t>
            </a:r>
            <a:r>
              <a:rPr lang="nl-NL" sz="3200" dirty="0"/>
              <a:t>eigen doop zegt </a:t>
            </a:r>
            <a:r>
              <a:rPr lang="nl-NL" sz="3200" dirty="0" smtClean="0"/>
              <a:t>alles </a:t>
            </a:r>
          </a:p>
          <a:p>
            <a:r>
              <a:rPr lang="nl-NL" sz="3200" dirty="0" smtClean="0"/>
              <a:t>over </a:t>
            </a:r>
            <a:r>
              <a:rPr lang="nl-NL" sz="3200" dirty="0"/>
              <a:t>de liefde van </a:t>
            </a:r>
            <a:r>
              <a:rPr lang="nl-NL" sz="3200" dirty="0" smtClean="0"/>
              <a:t>Jezus </a:t>
            </a:r>
            <a:r>
              <a:rPr lang="nl-NL" sz="3200" dirty="0"/>
              <a:t>voor </a:t>
            </a:r>
            <a:r>
              <a:rPr lang="nl-NL" sz="3200" dirty="0" smtClean="0"/>
              <a:t>jou</a:t>
            </a:r>
            <a:r>
              <a:rPr lang="nl-NL" sz="3200" dirty="0"/>
              <a:t>. </a:t>
            </a:r>
            <a:endParaRPr lang="nl-NL" sz="3200" dirty="0" smtClean="0"/>
          </a:p>
          <a:p>
            <a:endParaRPr lang="nl-NL" sz="3200" dirty="0"/>
          </a:p>
          <a:p>
            <a:r>
              <a:rPr lang="nl-NL" sz="3200" dirty="0" smtClean="0"/>
              <a:t>Bij jouw eigen doop zei Jezus </a:t>
            </a:r>
            <a:r>
              <a:rPr lang="nl-NL" sz="3200" dirty="0"/>
              <a:t>tegen je: </a:t>
            </a:r>
            <a:endParaRPr lang="nl-NL" sz="3200" dirty="0" smtClean="0"/>
          </a:p>
          <a:p>
            <a:r>
              <a:rPr lang="nl-NL" sz="3200" dirty="0" smtClean="0"/>
              <a:t>‘Je </a:t>
            </a:r>
            <a:r>
              <a:rPr lang="nl-NL" sz="3200" dirty="0"/>
              <a:t>bent niet langer een probleem voor God, </a:t>
            </a:r>
            <a:endParaRPr lang="nl-NL" sz="3200" dirty="0" smtClean="0"/>
          </a:p>
          <a:p>
            <a:r>
              <a:rPr lang="nl-NL" sz="3200" dirty="0" smtClean="0"/>
              <a:t>maar </a:t>
            </a:r>
            <a:r>
              <a:rPr lang="nl-NL" sz="3200" dirty="0"/>
              <a:t>een geaccepteerd mens</a:t>
            </a:r>
            <a:r>
              <a:rPr lang="nl-NL" sz="3200" dirty="0" smtClean="0"/>
              <a:t>.</a:t>
            </a:r>
          </a:p>
          <a:p>
            <a:endParaRPr lang="nl-NL" sz="3200" dirty="0" smtClean="0"/>
          </a:p>
          <a:p>
            <a:r>
              <a:rPr lang="nl-NL" sz="3200" dirty="0"/>
              <a:t>Hij stierf voor jouw zonden </a:t>
            </a:r>
            <a:endParaRPr lang="nl-NL" sz="3200" dirty="0" smtClean="0"/>
          </a:p>
          <a:p>
            <a:r>
              <a:rPr lang="nl-NL" sz="3200" dirty="0"/>
              <a:t>	</a:t>
            </a:r>
            <a:r>
              <a:rPr lang="nl-NL" sz="3200" dirty="0" smtClean="0"/>
              <a:t>– </a:t>
            </a:r>
            <a:r>
              <a:rPr lang="nl-NL" sz="3200" dirty="0"/>
              <a:t>Christus vóór </a:t>
            </a:r>
            <a:r>
              <a:rPr lang="nl-NL" sz="3200" dirty="0" smtClean="0"/>
              <a:t>mij</a:t>
            </a:r>
            <a:endParaRPr lang="nl-NL" sz="3200" dirty="0"/>
          </a:p>
          <a:p>
            <a:r>
              <a:rPr lang="nl-NL" sz="3200" dirty="0"/>
              <a:t>Hij vult jou met zijn opstandingskracht </a:t>
            </a:r>
            <a:endParaRPr lang="nl-NL" sz="3200" dirty="0" smtClean="0"/>
          </a:p>
          <a:p>
            <a:r>
              <a:rPr lang="nl-NL" sz="3200" dirty="0"/>
              <a:t>	</a:t>
            </a:r>
            <a:r>
              <a:rPr lang="nl-NL" sz="3200" dirty="0" smtClean="0"/>
              <a:t>– </a:t>
            </a:r>
            <a:r>
              <a:rPr lang="nl-NL" sz="3200" dirty="0"/>
              <a:t>Christus ín </a:t>
            </a:r>
            <a:r>
              <a:rPr lang="nl-NL" sz="3200" dirty="0" smtClean="0"/>
              <a:t>mij</a:t>
            </a:r>
            <a:endParaRPr lang="nl-NL" sz="3200" dirty="0"/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90824687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836613"/>
            <a:ext cx="8352159" cy="5472112"/>
          </a:xfrm>
        </p:spPr>
        <p:txBody>
          <a:bodyPr/>
          <a:lstStyle/>
          <a:p>
            <a:r>
              <a:rPr lang="nl-NL" sz="3600" dirty="0" smtClean="0"/>
              <a:t>‘Christus vóór mij’  is niet genoeg.</a:t>
            </a:r>
          </a:p>
          <a:p>
            <a:r>
              <a:rPr lang="nl-NL" sz="3600" dirty="0" smtClean="0"/>
              <a:t>Christus ín mij’ is de bedoeling. </a:t>
            </a:r>
          </a:p>
          <a:p>
            <a:endParaRPr lang="nl-NL" sz="3600" dirty="0" smtClean="0"/>
          </a:p>
          <a:p>
            <a:r>
              <a:rPr lang="nl-NL" sz="3600" dirty="0" smtClean="0"/>
              <a:t>Petrus zegt: ‘</a:t>
            </a:r>
            <a:r>
              <a:rPr lang="nl-NL" sz="3600" dirty="0"/>
              <a:t>Erken Christus als Heer </a:t>
            </a:r>
            <a:endParaRPr lang="nl-NL" sz="3600" dirty="0" smtClean="0"/>
          </a:p>
          <a:p>
            <a:r>
              <a:rPr lang="nl-NL" sz="3600" dirty="0" smtClean="0"/>
              <a:t>en </a:t>
            </a:r>
            <a:r>
              <a:rPr lang="nl-NL" sz="3600" dirty="0"/>
              <a:t>eer Hem met heel je hart.’ </a:t>
            </a:r>
            <a:endParaRPr lang="nl-NL" sz="3600" dirty="0" smtClean="0"/>
          </a:p>
          <a:p>
            <a:endParaRPr lang="nl-NL" sz="3600" dirty="0"/>
          </a:p>
          <a:p>
            <a:r>
              <a:rPr lang="nl-NL" sz="3600" dirty="0" smtClean="0"/>
              <a:t>Waar deed Jezus het allemaal voor?</a:t>
            </a:r>
          </a:p>
          <a:p>
            <a:r>
              <a:rPr lang="nl-NL" sz="3600" dirty="0" smtClean="0"/>
              <a:t>Petrus zegt: </a:t>
            </a:r>
          </a:p>
          <a:p>
            <a:r>
              <a:rPr lang="nl-NL" sz="4000" b="1" dirty="0" smtClean="0"/>
              <a:t>Om </a:t>
            </a:r>
            <a:r>
              <a:rPr lang="nl-NL" sz="4000" b="1" dirty="0"/>
              <a:t>jou zo bij God te brengen!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9253344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383" y="-29028"/>
            <a:ext cx="13157307" cy="688702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836613"/>
            <a:ext cx="9001000" cy="5472112"/>
          </a:xfrm>
        </p:spPr>
        <p:txBody>
          <a:bodyPr/>
          <a:lstStyle/>
          <a:p>
            <a:r>
              <a:rPr lang="nl-NL" sz="4800" dirty="0" smtClean="0"/>
              <a:t>Zo weet ik mij </a:t>
            </a:r>
            <a:r>
              <a:rPr lang="nl-NL" sz="4800" dirty="0"/>
              <a:t>veilig, </a:t>
            </a:r>
            <a:endParaRPr lang="nl-NL" sz="4800" dirty="0" smtClean="0"/>
          </a:p>
          <a:p>
            <a:r>
              <a:rPr lang="nl-NL" sz="4800" dirty="0" smtClean="0"/>
              <a:t>want </a:t>
            </a:r>
            <a:r>
              <a:rPr lang="nl-NL" sz="4800" dirty="0"/>
              <a:t>uw hand laat mij nooit los. </a:t>
            </a:r>
            <a:endParaRPr lang="nl-NL" sz="4800" dirty="0" smtClean="0"/>
          </a:p>
          <a:p>
            <a:r>
              <a:rPr lang="nl-NL" sz="4800" dirty="0" smtClean="0"/>
              <a:t>Van </a:t>
            </a:r>
            <a:r>
              <a:rPr lang="nl-NL" sz="4800" dirty="0"/>
              <a:t>wat ik misdaan heb, </a:t>
            </a:r>
            <a:endParaRPr lang="nl-NL" sz="4800" dirty="0" smtClean="0"/>
          </a:p>
          <a:p>
            <a:r>
              <a:rPr lang="nl-NL" sz="4800" dirty="0" smtClean="0"/>
              <a:t>hebt </a:t>
            </a:r>
            <a:r>
              <a:rPr lang="nl-NL" sz="4800" dirty="0"/>
              <a:t>U mij bevrijd, </a:t>
            </a:r>
            <a:endParaRPr lang="nl-NL" sz="4800" dirty="0" smtClean="0"/>
          </a:p>
          <a:p>
            <a:r>
              <a:rPr lang="nl-NL" sz="4800" dirty="0" smtClean="0"/>
              <a:t>en </a:t>
            </a:r>
            <a:r>
              <a:rPr lang="nl-NL" sz="4800" dirty="0"/>
              <a:t>in uw vergeving </a:t>
            </a:r>
            <a:r>
              <a:rPr lang="nl-NL" sz="4800" dirty="0" smtClean="0"/>
              <a:t>leef </a:t>
            </a:r>
            <a:r>
              <a:rPr lang="nl-NL" sz="4800" dirty="0"/>
              <a:t>ik </a:t>
            </a:r>
            <a:r>
              <a:rPr lang="nl-NL" sz="6600" b="1" dirty="0" smtClean="0">
                <a:solidFill>
                  <a:srgbClr val="FFFF00"/>
                </a:solidFill>
              </a:rPr>
              <a:t>NU</a:t>
            </a:r>
            <a:r>
              <a:rPr lang="nl-NL" sz="4800" dirty="0" smtClean="0"/>
              <a:t>.</a:t>
            </a:r>
            <a:r>
              <a:rPr lang="nl-NL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74610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1195</TotalTime>
  <Words>395</Words>
  <Application>Microsoft Office PowerPoint</Application>
  <PresentationFormat>Diavoorstelling (4:3)</PresentationFormat>
  <Paragraphs>83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Tahoma</vt:lpstr>
      <vt:lpstr>Wingdings</vt:lpstr>
      <vt:lpstr>Berlin Sans FB</vt:lpstr>
      <vt:lpstr>SjabloonPresentatie_v3 0</vt:lpstr>
      <vt:lpstr>1_Tekstmodel</vt:lpstr>
      <vt:lpstr>PowerPoint-presentatie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91</cp:revision>
  <dcterms:created xsi:type="dcterms:W3CDTF">2010-04-24T18:41:21Z</dcterms:created>
  <dcterms:modified xsi:type="dcterms:W3CDTF">2014-10-26T16:32:57Z</dcterms:modified>
</cp:coreProperties>
</file>