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8"/>
  </p:notesMasterIdLst>
  <p:handoutMasterIdLst>
    <p:handoutMasterId r:id="rId19"/>
  </p:handoutMasterIdLst>
  <p:sldIdLst>
    <p:sldId id="664" r:id="rId3"/>
    <p:sldId id="673" r:id="rId4"/>
    <p:sldId id="674" r:id="rId5"/>
    <p:sldId id="675" r:id="rId6"/>
    <p:sldId id="677" r:id="rId7"/>
    <p:sldId id="663" r:id="rId8"/>
    <p:sldId id="669" r:id="rId9"/>
    <p:sldId id="670" r:id="rId10"/>
    <p:sldId id="671" r:id="rId11"/>
    <p:sldId id="672" r:id="rId12"/>
    <p:sldId id="666" r:id="rId13"/>
    <p:sldId id="678" r:id="rId14"/>
    <p:sldId id="679" r:id="rId15"/>
    <p:sldId id="680" r:id="rId16"/>
    <p:sldId id="681" r:id="rId17"/>
  </p:sldIdLst>
  <p:sldSz cx="9144000" cy="6858000" type="screen4x3"/>
  <p:notesSz cx="6858000" cy="9144000"/>
  <p:embeddedFontLst>
    <p:embeddedFont>
      <p:font typeface="Berlin Sans FB" panose="020E0602020502020306" pitchFamily="34" charset="0"/>
      <p:regular r:id="rId20"/>
      <p:bold r:id="rId21"/>
    </p:embeddedFont>
    <p:embeddedFont>
      <p:font typeface="Tahoma" panose="020B0604030504040204" pitchFamily="34" charset="0"/>
      <p:regular r:id="rId22"/>
      <p:bold r:id="rId23"/>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66" d="100"/>
          <a:sy n="66" d="100"/>
        </p:scale>
        <p:origin x="-131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2</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3</a:t>
            </a:fld>
            <a:endParaRPr 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4</a:t>
            </a:fld>
            <a:endParaRPr lang="nl-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5</a:t>
            </a:fld>
            <a:endParaRPr lang="nl-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6</a:t>
            </a:fld>
            <a:endParaRPr lang="nl-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7</a:t>
            </a:fld>
            <a:endParaRPr lang="nl-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8</a:t>
            </a:fld>
            <a:endParaRPr lang="nl-N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9</a:t>
            </a:fld>
            <a:endParaRPr lang="nl-N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10</a:t>
            </a:fld>
            <a:endParaRPr lang="nl-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11</a:t>
            </a:fld>
            <a:endParaRPr lang="nl-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12</a:t>
            </a:fld>
            <a:endParaRPr lang="nl-N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13</a:t>
            </a:fld>
            <a:endParaRPr lang="nl-N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14</a:t>
            </a:fld>
            <a:endParaRPr lang="nl-N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a:ln/>
        </p:spPr>
      </p:sp>
      <p:sp>
        <p:nvSpPr>
          <p:cNvPr id="1126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126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AF9E439-361C-4748-B88B-250FA01E65EB}" type="slidenum">
              <a:rPr lang="nl-NL" smtClean="0"/>
              <a:pPr eaLnBrk="1" hangingPunct="1"/>
              <a:t>15</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467544" y="404664"/>
            <a:ext cx="8229600" cy="5256336"/>
          </a:xfrm>
        </p:spPr>
        <p:txBody>
          <a:bodyPr/>
          <a:lstStyle/>
          <a:p>
            <a:r>
              <a:rPr lang="nl-NL" sz="4400" dirty="0" smtClean="0">
                <a:solidFill>
                  <a:srgbClr val="FFFF00"/>
                </a:solidFill>
              </a:rPr>
              <a:t>Even in de </a:t>
            </a:r>
            <a:r>
              <a:rPr lang="nl-NL" sz="4400" dirty="0">
                <a:solidFill>
                  <a:srgbClr val="FFFF00"/>
                </a:solidFill>
              </a:rPr>
              <a:t>hemel </a:t>
            </a:r>
            <a:r>
              <a:rPr lang="nl-NL" sz="4400" dirty="0" smtClean="0">
                <a:solidFill>
                  <a:srgbClr val="FFFF00"/>
                </a:solidFill>
              </a:rPr>
              <a:t>willen kijken</a:t>
            </a:r>
            <a:r>
              <a:rPr lang="nl-NL" dirty="0">
                <a:solidFill>
                  <a:srgbClr val="FFFF00"/>
                </a:solidFill>
              </a:rPr>
              <a:t/>
            </a:r>
            <a:br>
              <a:rPr lang="nl-NL" dirty="0">
                <a:solidFill>
                  <a:srgbClr val="FFFF00"/>
                </a:solidFill>
              </a:rPr>
            </a:br>
            <a:endParaRPr lang="nl-NL" dirty="0" smtClean="0">
              <a:solidFill>
                <a:srgbClr val="FFFF00"/>
              </a:solidFill>
            </a:endParaRPr>
          </a:p>
          <a:p>
            <a:pPr marL="457200" indent="-457200">
              <a:buFont typeface="Wingdings" panose="05000000000000000000" pitchFamily="2" charset="2"/>
              <a:buChar char="v"/>
            </a:pPr>
            <a:r>
              <a:rPr lang="nl-NL" sz="3600" dirty="0" smtClean="0"/>
              <a:t>Niet uit pure nieuwsgierigheid</a:t>
            </a:r>
          </a:p>
          <a:p>
            <a:pPr marL="457200" indent="-457200">
              <a:buFont typeface="Wingdings" panose="05000000000000000000" pitchFamily="2" charset="2"/>
              <a:buChar char="v"/>
            </a:pPr>
            <a:endParaRPr lang="nl-NL" sz="3600" dirty="0"/>
          </a:p>
          <a:p>
            <a:pPr marL="457200" indent="-457200">
              <a:buFont typeface="Wingdings" panose="05000000000000000000" pitchFamily="2" charset="2"/>
              <a:buChar char="v"/>
            </a:pPr>
            <a:r>
              <a:rPr lang="nl-NL" sz="3600" dirty="0" smtClean="0"/>
              <a:t>Maar vanuit intense betrokkenheid</a:t>
            </a:r>
            <a:r>
              <a:rPr lang="nl-NL" sz="3600" dirty="0"/>
              <a:t/>
            </a:r>
            <a:br>
              <a:rPr lang="nl-NL" sz="3600" dirty="0"/>
            </a:br>
            <a:endParaRPr lang="nl-NL" sz="3600" dirty="0" smtClean="0"/>
          </a:p>
        </p:txBody>
      </p:sp>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928" y="3656141"/>
            <a:ext cx="5220072" cy="3208169"/>
          </a:xfrm>
          <a:prstGeom prst="rect">
            <a:avLst/>
          </a:prstGeom>
        </p:spPr>
      </p:pic>
    </p:spTree>
    <p:extLst>
      <p:ext uri="{BB962C8B-B14F-4D97-AF65-F5344CB8AC3E}">
        <p14:creationId xmlns:p14="http://schemas.microsoft.com/office/powerpoint/2010/main" val="26873327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467544" y="476672"/>
            <a:ext cx="8352928" cy="5184328"/>
          </a:xfrm>
        </p:spPr>
        <p:txBody>
          <a:bodyPr/>
          <a:lstStyle/>
          <a:p>
            <a:pPr marL="457200" indent="-457200">
              <a:buFont typeface="Wingdings" panose="05000000000000000000" pitchFamily="2" charset="2"/>
              <a:buChar char="v"/>
            </a:pPr>
            <a:r>
              <a:rPr lang="nl-NL" sz="3600" dirty="0" smtClean="0"/>
              <a:t>‘</a:t>
            </a:r>
            <a:r>
              <a:rPr lang="nl-NL" sz="3600" dirty="0"/>
              <a:t>Onze dood is </a:t>
            </a:r>
            <a:r>
              <a:rPr lang="nl-NL" sz="3600" dirty="0" smtClean="0"/>
              <a:t>geen betaling voor onze zonden, maar alleen een </a:t>
            </a:r>
            <a:r>
              <a:rPr lang="nl-NL" sz="3600" dirty="0"/>
              <a:t>doorgang </a:t>
            </a:r>
            <a:r>
              <a:rPr lang="nl-NL" sz="3600" dirty="0" smtClean="0"/>
              <a:t>naar het </a:t>
            </a:r>
            <a:r>
              <a:rPr lang="nl-NL" sz="3600" dirty="0"/>
              <a:t>eeuwige leven.’ </a:t>
            </a:r>
            <a:r>
              <a:rPr lang="nl-NL" sz="3600" dirty="0" smtClean="0"/>
              <a:t>		</a:t>
            </a:r>
            <a:r>
              <a:rPr lang="nl-NL" sz="2400" dirty="0" smtClean="0"/>
              <a:t>Heidelbergse Catechismus Zondag 16 </a:t>
            </a:r>
            <a:r>
              <a:rPr lang="nl-NL" sz="2400" dirty="0" err="1" smtClean="0"/>
              <a:t>vr+a</a:t>
            </a:r>
            <a:r>
              <a:rPr lang="nl-NL" sz="2400" dirty="0" smtClean="0"/>
              <a:t> 42</a:t>
            </a:r>
          </a:p>
          <a:p>
            <a:pPr marL="457200" indent="-457200">
              <a:buFont typeface="Wingdings" panose="05000000000000000000" pitchFamily="2" charset="2"/>
              <a:buChar char="v"/>
            </a:pPr>
            <a:endParaRPr lang="nl-NL" sz="3600" dirty="0" smtClean="0"/>
          </a:p>
          <a:p>
            <a:pPr marL="457200" indent="-457200">
              <a:buFont typeface="Wingdings" panose="05000000000000000000" pitchFamily="2" charset="2"/>
              <a:buChar char="v"/>
            </a:pPr>
            <a:r>
              <a:rPr lang="nl-NL" sz="3600" dirty="0" smtClean="0"/>
              <a:t>Een hele </a:t>
            </a:r>
          </a:p>
          <a:p>
            <a:pPr marL="0" indent="0"/>
            <a:r>
              <a:rPr lang="nl-NL" sz="3600" dirty="0" smtClean="0"/>
              <a:t>   troostvolle  </a:t>
            </a:r>
          </a:p>
          <a:p>
            <a:pPr marL="0" indent="0"/>
            <a:r>
              <a:rPr lang="nl-NL" sz="3600" dirty="0"/>
              <a:t> </a:t>
            </a:r>
            <a:r>
              <a:rPr lang="nl-NL" sz="3600" dirty="0" smtClean="0"/>
              <a:t>  werkelijkheid!</a:t>
            </a:r>
          </a:p>
        </p:txBody>
      </p:sp>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928" y="3656141"/>
            <a:ext cx="5220072" cy="3208169"/>
          </a:xfrm>
          <a:prstGeom prst="rect">
            <a:avLst/>
          </a:prstGeom>
        </p:spPr>
      </p:pic>
    </p:spTree>
    <p:extLst>
      <p:ext uri="{BB962C8B-B14F-4D97-AF65-F5344CB8AC3E}">
        <p14:creationId xmlns:p14="http://schemas.microsoft.com/office/powerpoint/2010/main" val="105833440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467544" y="5239940"/>
            <a:ext cx="8496944" cy="1357411"/>
          </a:xfrm>
        </p:spPr>
        <p:txBody>
          <a:bodyPr/>
          <a:lstStyle/>
          <a:p>
            <a:pPr marL="0" indent="0"/>
            <a:r>
              <a:rPr lang="nl-NL" sz="3200" dirty="0" smtClean="0"/>
              <a:t>De arme Lazarus: gehaald door Gods engelen om voor altijd in de hemel bij God te zijn.</a:t>
            </a:r>
            <a:endParaRPr lang="nl-NL" dirty="0" smtClean="0"/>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384"/>
            <a:ext cx="9144000" cy="5267325"/>
          </a:xfrm>
          <a:prstGeom prst="rect">
            <a:avLst/>
          </a:prstGeom>
        </p:spPr>
      </p:pic>
    </p:spTree>
    <p:extLst>
      <p:ext uri="{BB962C8B-B14F-4D97-AF65-F5344CB8AC3E}">
        <p14:creationId xmlns:p14="http://schemas.microsoft.com/office/powerpoint/2010/main" val="205942823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6381"/>
            <a:ext cx="9205842" cy="6904382"/>
          </a:xfrm>
          <a:prstGeom prst="rect">
            <a:avLst/>
          </a:prstGeom>
        </p:spPr>
      </p:pic>
      <p:sp>
        <p:nvSpPr>
          <p:cNvPr id="6146" name="Tijdelijke aanduiding voor inhoud 3"/>
          <p:cNvSpPr>
            <a:spLocks noGrp="1"/>
          </p:cNvSpPr>
          <p:nvPr>
            <p:ph idx="1"/>
          </p:nvPr>
        </p:nvSpPr>
        <p:spPr>
          <a:xfrm>
            <a:off x="467544" y="5661248"/>
            <a:ext cx="8352928" cy="936104"/>
          </a:xfrm>
        </p:spPr>
        <p:txBody>
          <a:bodyPr/>
          <a:lstStyle/>
          <a:p>
            <a:pPr marL="0" indent="0"/>
            <a:r>
              <a:rPr lang="nl-NL" sz="5400" b="1" dirty="0" smtClean="0">
                <a:solidFill>
                  <a:srgbClr val="FFFF00"/>
                </a:solidFill>
              </a:rPr>
              <a:t>Bijna Dood Ervaringen</a:t>
            </a:r>
          </a:p>
        </p:txBody>
      </p:sp>
    </p:spTree>
    <p:extLst>
      <p:ext uri="{BB962C8B-B14F-4D97-AF65-F5344CB8AC3E}">
        <p14:creationId xmlns:p14="http://schemas.microsoft.com/office/powerpoint/2010/main" val="147830329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467544" y="1412776"/>
            <a:ext cx="8229600" cy="4248224"/>
          </a:xfrm>
        </p:spPr>
        <p:txBody>
          <a:bodyPr/>
          <a:lstStyle/>
          <a:p>
            <a:pPr algn="ctr"/>
            <a:r>
              <a:rPr lang="nl-NL" sz="9600" dirty="0" smtClean="0">
                <a:solidFill>
                  <a:srgbClr val="FFFF00"/>
                </a:solidFill>
              </a:rPr>
              <a:t>					  Paulus</a:t>
            </a:r>
          </a:p>
          <a:p>
            <a:r>
              <a:rPr lang="nl-NL" sz="4800" dirty="0" smtClean="0">
                <a:solidFill>
                  <a:srgbClr val="FFFF00"/>
                </a:solidFill>
              </a:rPr>
              <a:t>						</a:t>
            </a:r>
          </a:p>
          <a:p>
            <a:r>
              <a:rPr lang="nl-NL" sz="4800" dirty="0" smtClean="0">
                <a:solidFill>
                  <a:srgbClr val="FFFF00"/>
                </a:solidFill>
              </a:rPr>
              <a:t>de man die </a:t>
            </a:r>
          </a:p>
          <a:p>
            <a:r>
              <a:rPr lang="nl-NL" sz="4800" dirty="0" smtClean="0">
                <a:solidFill>
                  <a:srgbClr val="FFFF00"/>
                </a:solidFill>
              </a:rPr>
              <a:t>in de </a:t>
            </a:r>
            <a:r>
              <a:rPr lang="nl-NL" sz="4800" dirty="0">
                <a:solidFill>
                  <a:srgbClr val="FFFF00"/>
                </a:solidFill>
              </a:rPr>
              <a:t>hemel </a:t>
            </a:r>
            <a:endParaRPr lang="nl-NL" sz="4800" dirty="0" smtClean="0">
              <a:solidFill>
                <a:srgbClr val="FFFF00"/>
              </a:solidFill>
            </a:endParaRPr>
          </a:p>
          <a:p>
            <a:r>
              <a:rPr lang="nl-NL" sz="4800" dirty="0" smtClean="0">
                <a:solidFill>
                  <a:srgbClr val="FFFF00"/>
                </a:solidFill>
              </a:rPr>
              <a:t>was</a:t>
            </a:r>
            <a:endParaRPr lang="nl-NL" sz="4800" dirty="0" smtClean="0"/>
          </a:p>
        </p:txBody>
      </p:sp>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9692" y="3727288"/>
            <a:ext cx="5104307" cy="3137022"/>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4" y="10255"/>
            <a:ext cx="4956044" cy="3717033"/>
          </a:xfrm>
          <a:prstGeom prst="rect">
            <a:avLst/>
          </a:prstGeom>
        </p:spPr>
      </p:pic>
    </p:spTree>
    <p:extLst>
      <p:ext uri="{BB962C8B-B14F-4D97-AF65-F5344CB8AC3E}">
        <p14:creationId xmlns:p14="http://schemas.microsoft.com/office/powerpoint/2010/main" val="15220133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467544" y="1052736"/>
            <a:ext cx="8229600" cy="4896296"/>
          </a:xfrm>
        </p:spPr>
        <p:txBody>
          <a:bodyPr/>
          <a:lstStyle/>
          <a:p>
            <a:pPr marL="0" indent="0">
              <a:lnSpc>
                <a:spcPct val="130000"/>
              </a:lnSpc>
            </a:pPr>
            <a:r>
              <a:rPr lang="nl-NL" sz="3200" dirty="0" smtClean="0"/>
              <a:t>Ik word er wel toe gedwongen hoog van mezelf op te geven. Daarom zal ik, hoewel het geen enkel doel dient, het hebben over visioenen en openbaringen die de Heer ons schenkt. </a:t>
            </a:r>
          </a:p>
          <a:p>
            <a:pPr marL="0" indent="0">
              <a:lnSpc>
                <a:spcPct val="130000"/>
              </a:lnSpc>
            </a:pPr>
            <a:r>
              <a:rPr lang="nl-NL" sz="3200" dirty="0" smtClean="0"/>
              <a:t>Ik ken een volgeling van Christus die 14 jaar geleden tot in de derde hemel weggevoerd werd – in zijn lichaam of buiten zijn lichaam, </a:t>
            </a:r>
          </a:p>
        </p:txBody>
      </p:sp>
      <p:sp>
        <p:nvSpPr>
          <p:cNvPr id="8195" name="Titel 4"/>
          <p:cNvSpPr>
            <a:spLocks noGrp="1"/>
          </p:cNvSpPr>
          <p:nvPr>
            <p:ph type="title"/>
          </p:nvPr>
        </p:nvSpPr>
        <p:spPr/>
        <p:txBody>
          <a:bodyPr/>
          <a:lstStyle/>
          <a:p>
            <a:r>
              <a:rPr lang="nl-NL" sz="3600" dirty="0" smtClean="0"/>
              <a:t>2 Korintiërs 12 : 1 - 10</a:t>
            </a:r>
          </a:p>
        </p:txBody>
      </p:sp>
    </p:spTree>
    <p:extLst>
      <p:ext uri="{BB962C8B-B14F-4D97-AF65-F5344CB8AC3E}">
        <p14:creationId xmlns:p14="http://schemas.microsoft.com/office/powerpoint/2010/main" val="252271536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467544" y="1052736"/>
            <a:ext cx="8229600" cy="4896296"/>
          </a:xfrm>
        </p:spPr>
        <p:txBody>
          <a:bodyPr/>
          <a:lstStyle/>
          <a:p>
            <a:pPr marL="0" indent="0">
              <a:lnSpc>
                <a:spcPct val="130000"/>
              </a:lnSpc>
            </a:pPr>
            <a:r>
              <a:rPr lang="nl-NL" sz="3200" dirty="0"/>
              <a:t>dat weet ik niet, dat weet God alleen. </a:t>
            </a:r>
          </a:p>
          <a:p>
            <a:pPr marL="0" indent="0">
              <a:lnSpc>
                <a:spcPct val="130000"/>
              </a:lnSpc>
            </a:pPr>
            <a:r>
              <a:rPr lang="nl-NL" sz="3200" dirty="0" smtClean="0"/>
              <a:t>Maar </a:t>
            </a:r>
            <a:r>
              <a:rPr lang="nl-NL" sz="3200" dirty="0"/>
              <a:t>ik weet dat deze man – in zijn lichaam of zonder zijn lichaam, dat weet ik niet, dat weet God alleen – werd weggevoerd tot in het paradijs en dat hij daar woorden hoorde die door geen mens </a:t>
            </a:r>
            <a:r>
              <a:rPr lang="nl-NL" sz="3200" dirty="0" smtClean="0"/>
              <a:t>mogen worden uitgesproken. </a:t>
            </a:r>
            <a:r>
              <a:rPr lang="nl-NL" sz="3200" dirty="0"/>
              <a:t>Van zo iemand wil ik hoog </a:t>
            </a:r>
            <a:r>
              <a:rPr lang="nl-NL" sz="3200" dirty="0" smtClean="0"/>
              <a:t>opgeven</a:t>
            </a:r>
            <a:r>
              <a:rPr lang="nl-NL" sz="3200" dirty="0"/>
              <a:t>. </a:t>
            </a:r>
            <a:endParaRPr lang="nl-NL" sz="3200" dirty="0" smtClean="0"/>
          </a:p>
        </p:txBody>
      </p:sp>
      <p:sp>
        <p:nvSpPr>
          <p:cNvPr id="8195" name="Titel 4"/>
          <p:cNvSpPr>
            <a:spLocks noGrp="1"/>
          </p:cNvSpPr>
          <p:nvPr>
            <p:ph type="title"/>
          </p:nvPr>
        </p:nvSpPr>
        <p:spPr/>
        <p:txBody>
          <a:bodyPr/>
          <a:lstStyle/>
          <a:p>
            <a:r>
              <a:rPr lang="nl-NL" sz="3600" dirty="0" smtClean="0"/>
              <a:t>2 Korintiërs 12 : 1 - 10</a:t>
            </a:r>
          </a:p>
        </p:txBody>
      </p:sp>
    </p:spTree>
    <p:extLst>
      <p:ext uri="{BB962C8B-B14F-4D97-AF65-F5344CB8AC3E}">
        <p14:creationId xmlns:p14="http://schemas.microsoft.com/office/powerpoint/2010/main" val="61124957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467544" y="1052736"/>
            <a:ext cx="8229600" cy="4896296"/>
          </a:xfrm>
        </p:spPr>
        <p:txBody>
          <a:bodyPr/>
          <a:lstStyle/>
          <a:p>
            <a:pPr marL="0" indent="0">
              <a:lnSpc>
                <a:spcPct val="130000"/>
              </a:lnSpc>
            </a:pPr>
            <a:r>
              <a:rPr lang="nl-NL" sz="3200" dirty="0"/>
              <a:t>Wat mijzelf betreft zal ik me slechts op mijn zwakheid laten voorstaan. </a:t>
            </a:r>
            <a:r>
              <a:rPr lang="nl-NL" sz="3200" dirty="0" smtClean="0"/>
              <a:t>En </a:t>
            </a:r>
            <a:r>
              <a:rPr lang="nl-NL" sz="3200" dirty="0"/>
              <a:t>zelfs al zou ik hoog van mezelf willen opgeven, dan nog zou ik geen dwaas zijn, want ik zou de </a:t>
            </a:r>
            <a:r>
              <a:rPr lang="nl-NL" sz="3200" dirty="0" smtClean="0"/>
              <a:t>waarheid </a:t>
            </a:r>
            <a:r>
              <a:rPr lang="nl-NL" sz="3200" dirty="0"/>
              <a:t>spreken. </a:t>
            </a:r>
            <a:r>
              <a:rPr lang="nl-NL" sz="3200" dirty="0" smtClean="0"/>
              <a:t>Maar </a:t>
            </a:r>
            <a:r>
              <a:rPr lang="nl-NL" sz="3200" dirty="0"/>
              <a:t>ik zie ervan af, want ik wil worden beoordeeld op grond van wat men van mij hoort en ziet, niet op grond van de uitzonderlijke </a:t>
            </a:r>
            <a:r>
              <a:rPr lang="nl-NL" sz="3200" dirty="0" smtClean="0"/>
              <a:t>openbaringen</a:t>
            </a:r>
          </a:p>
        </p:txBody>
      </p:sp>
      <p:sp>
        <p:nvSpPr>
          <p:cNvPr id="8195" name="Titel 4"/>
          <p:cNvSpPr>
            <a:spLocks noGrp="1"/>
          </p:cNvSpPr>
          <p:nvPr>
            <p:ph type="title"/>
          </p:nvPr>
        </p:nvSpPr>
        <p:spPr/>
        <p:txBody>
          <a:bodyPr/>
          <a:lstStyle/>
          <a:p>
            <a:r>
              <a:rPr lang="nl-NL" sz="3600" dirty="0" smtClean="0"/>
              <a:t>2 Korintiërs 12 : 1 - 10</a:t>
            </a:r>
          </a:p>
        </p:txBody>
      </p:sp>
    </p:spTree>
    <p:extLst>
      <p:ext uri="{BB962C8B-B14F-4D97-AF65-F5344CB8AC3E}">
        <p14:creationId xmlns:p14="http://schemas.microsoft.com/office/powerpoint/2010/main" val="11162294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467544" y="1052736"/>
            <a:ext cx="8229600" cy="4896296"/>
          </a:xfrm>
        </p:spPr>
        <p:txBody>
          <a:bodyPr/>
          <a:lstStyle/>
          <a:p>
            <a:pPr marL="0" indent="0">
              <a:lnSpc>
                <a:spcPct val="130000"/>
              </a:lnSpc>
            </a:pPr>
            <a:r>
              <a:rPr lang="nl-NL" sz="3200" dirty="0"/>
              <a:t>die ik heb gekregen. Om te verhinderen dat ik mezelf zou verheffen, werd mij een doorn in het vlees </a:t>
            </a:r>
            <a:r>
              <a:rPr lang="nl-NL" sz="3200" dirty="0" smtClean="0"/>
              <a:t>gestoken: ik </a:t>
            </a:r>
            <a:r>
              <a:rPr lang="nl-NL" sz="3200" dirty="0"/>
              <a:t>word gekweld door </a:t>
            </a:r>
            <a:r>
              <a:rPr lang="nl-NL" sz="3200" dirty="0" smtClean="0"/>
              <a:t>een engel </a:t>
            </a:r>
            <a:r>
              <a:rPr lang="nl-NL" sz="3200" dirty="0"/>
              <a:t>van Satan. Ik heb de Heer </a:t>
            </a:r>
            <a:r>
              <a:rPr lang="nl-NL" sz="3200" dirty="0" err="1" smtClean="0"/>
              <a:t>drie-maal</a:t>
            </a:r>
            <a:r>
              <a:rPr lang="nl-NL" sz="3200" dirty="0" smtClean="0"/>
              <a:t> </a:t>
            </a:r>
            <a:r>
              <a:rPr lang="nl-NL" sz="3200" dirty="0"/>
              <a:t>gesmeekt mij van hem te bevrijden, maar hij zei: ‘Je hebt niet meer dan mijn genade nodig, want kracht wordt zichtbaar in zwakheid</a:t>
            </a:r>
            <a:r>
              <a:rPr lang="nl-NL" sz="3200" dirty="0" smtClean="0"/>
              <a:t>.’</a:t>
            </a:r>
          </a:p>
        </p:txBody>
      </p:sp>
      <p:sp>
        <p:nvSpPr>
          <p:cNvPr id="8195" name="Titel 4"/>
          <p:cNvSpPr>
            <a:spLocks noGrp="1"/>
          </p:cNvSpPr>
          <p:nvPr>
            <p:ph type="title"/>
          </p:nvPr>
        </p:nvSpPr>
        <p:spPr/>
        <p:txBody>
          <a:bodyPr/>
          <a:lstStyle/>
          <a:p>
            <a:r>
              <a:rPr lang="nl-NL" sz="3600" dirty="0" smtClean="0"/>
              <a:t>2 Korintiërs 12 : 1 - 10</a:t>
            </a:r>
          </a:p>
        </p:txBody>
      </p:sp>
    </p:spTree>
    <p:extLst>
      <p:ext uri="{BB962C8B-B14F-4D97-AF65-F5344CB8AC3E}">
        <p14:creationId xmlns:p14="http://schemas.microsoft.com/office/powerpoint/2010/main" val="91923884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467544" y="1052736"/>
            <a:ext cx="8229600" cy="4896296"/>
          </a:xfrm>
        </p:spPr>
        <p:txBody>
          <a:bodyPr/>
          <a:lstStyle/>
          <a:p>
            <a:pPr marL="0" indent="0">
              <a:lnSpc>
                <a:spcPct val="130000"/>
              </a:lnSpc>
            </a:pPr>
            <a:r>
              <a:rPr lang="nl-NL" sz="3200" dirty="0"/>
              <a:t>Dus laat ik mij veel </a:t>
            </a:r>
            <a:r>
              <a:rPr lang="nl-NL" sz="3200" dirty="0" smtClean="0"/>
              <a:t>liever voorstaan </a:t>
            </a:r>
            <a:r>
              <a:rPr lang="nl-NL" sz="3200" dirty="0"/>
              <a:t>op mijn zwakheid, zodat de kracht van Christus in mij zichtbaar wordt. Omdat Christus mij kracht schenkt, schep ik vreugde in mijn zwakheid</a:t>
            </a:r>
            <a:r>
              <a:rPr lang="nl-NL" sz="3200" dirty="0" smtClean="0"/>
              <a:t>: in </a:t>
            </a:r>
            <a:r>
              <a:rPr lang="nl-NL" sz="3200" dirty="0"/>
              <a:t>beledigingen, nood, vervolging en ellende. In mijn zwakheid ben ik sterk.</a:t>
            </a:r>
          </a:p>
          <a:p>
            <a:pPr marL="0" indent="0">
              <a:lnSpc>
                <a:spcPct val="130000"/>
              </a:lnSpc>
            </a:pPr>
            <a:endParaRPr lang="nl-NL" sz="3200" dirty="0" smtClean="0"/>
          </a:p>
        </p:txBody>
      </p:sp>
      <p:sp>
        <p:nvSpPr>
          <p:cNvPr id="8195" name="Titel 4"/>
          <p:cNvSpPr>
            <a:spLocks noGrp="1"/>
          </p:cNvSpPr>
          <p:nvPr>
            <p:ph type="title"/>
          </p:nvPr>
        </p:nvSpPr>
        <p:spPr/>
        <p:txBody>
          <a:bodyPr/>
          <a:lstStyle/>
          <a:p>
            <a:r>
              <a:rPr lang="nl-NL" sz="3600" dirty="0" smtClean="0"/>
              <a:t>2 Korintiërs 12 : 1 - 10</a:t>
            </a:r>
          </a:p>
        </p:txBody>
      </p:sp>
    </p:spTree>
    <p:extLst>
      <p:ext uri="{BB962C8B-B14F-4D97-AF65-F5344CB8AC3E}">
        <p14:creationId xmlns:p14="http://schemas.microsoft.com/office/powerpoint/2010/main" val="143734244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468313" y="476672"/>
            <a:ext cx="8229600" cy="5832053"/>
          </a:xfrm>
        </p:spPr>
        <p:txBody>
          <a:bodyPr/>
          <a:lstStyle/>
          <a:p>
            <a:r>
              <a:rPr lang="nl-NL" sz="5400" dirty="0" smtClean="0"/>
              <a:t>De derde hemel</a:t>
            </a:r>
          </a:p>
          <a:p>
            <a:endParaRPr lang="nl-NL" dirty="0"/>
          </a:p>
          <a:p>
            <a:pPr marL="457200" indent="-457200">
              <a:buFont typeface="Wingdings" panose="05000000000000000000" pitchFamily="2" charset="2"/>
              <a:buChar char="ü"/>
            </a:pPr>
            <a:r>
              <a:rPr lang="nl-NL" dirty="0" smtClean="0"/>
              <a:t>De eerste hemel </a:t>
            </a:r>
          </a:p>
          <a:p>
            <a:pPr marL="0" indent="0"/>
            <a:r>
              <a:rPr lang="nl-NL" dirty="0"/>
              <a:t>	</a:t>
            </a:r>
            <a:r>
              <a:rPr lang="nl-NL" dirty="0" smtClean="0"/>
              <a:t>= de wolkenhemel </a:t>
            </a:r>
          </a:p>
          <a:p>
            <a:pPr marL="0" indent="0"/>
            <a:endParaRPr lang="nl-NL" dirty="0" smtClean="0"/>
          </a:p>
          <a:p>
            <a:pPr marL="457200" indent="-457200">
              <a:buFont typeface="Wingdings" panose="05000000000000000000" pitchFamily="2" charset="2"/>
              <a:buChar char="ü"/>
            </a:pPr>
            <a:r>
              <a:rPr lang="nl-NL" dirty="0" smtClean="0"/>
              <a:t>De tweede hemel </a:t>
            </a:r>
          </a:p>
          <a:p>
            <a:pPr marL="0" indent="0"/>
            <a:r>
              <a:rPr lang="nl-NL" dirty="0"/>
              <a:t>	</a:t>
            </a:r>
            <a:r>
              <a:rPr lang="nl-NL" dirty="0" smtClean="0"/>
              <a:t>=  de sterrenhemel</a:t>
            </a:r>
          </a:p>
          <a:p>
            <a:pPr marL="0" indent="0"/>
            <a:endParaRPr lang="nl-NL" dirty="0" smtClean="0"/>
          </a:p>
          <a:p>
            <a:pPr marL="457200" indent="-457200">
              <a:buFont typeface="Wingdings" panose="05000000000000000000" pitchFamily="2" charset="2"/>
              <a:buChar char="ü"/>
            </a:pPr>
            <a:r>
              <a:rPr lang="nl-NL" dirty="0" smtClean="0"/>
              <a:t>De derde hemel </a:t>
            </a:r>
          </a:p>
          <a:p>
            <a:pPr marL="0" indent="0"/>
            <a:r>
              <a:rPr lang="nl-NL" dirty="0"/>
              <a:t>	</a:t>
            </a:r>
            <a:r>
              <a:rPr lang="nl-NL" dirty="0" smtClean="0"/>
              <a:t>=  waar Gods woont</a:t>
            </a:r>
          </a:p>
        </p:txBody>
      </p:sp>
      <p:sp>
        <p:nvSpPr>
          <p:cNvPr id="8195" name="Titel 4"/>
          <p:cNvSpPr>
            <a:spLocks noGrp="1"/>
          </p:cNvSpPr>
          <p:nvPr>
            <p:ph type="title"/>
          </p:nvPr>
        </p:nvSpPr>
        <p:spPr/>
        <p:txBody>
          <a:bodyPr/>
          <a:lstStyle/>
          <a:p>
            <a:endParaRPr lang="nl-NL" sz="3600" dirty="0" smtClean="0"/>
          </a:p>
        </p:txBody>
      </p:sp>
      <p:pic>
        <p:nvPicPr>
          <p:cNvPr id="3" name="Afbeelding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30" y="1772816"/>
            <a:ext cx="4211969" cy="5112568"/>
          </a:xfrm>
          <a:prstGeom prst="rect">
            <a:avLst/>
          </a:prstGeom>
        </p:spPr>
      </p:pic>
    </p:spTree>
    <p:extLst>
      <p:ext uri="{BB962C8B-B14F-4D97-AF65-F5344CB8AC3E}">
        <p14:creationId xmlns:p14="http://schemas.microsoft.com/office/powerpoint/2010/main" val="52987750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inhoud 3"/>
          <p:cNvSpPr>
            <a:spLocks noGrp="1"/>
          </p:cNvSpPr>
          <p:nvPr>
            <p:ph idx="1"/>
          </p:nvPr>
        </p:nvSpPr>
        <p:spPr>
          <a:xfrm>
            <a:off x="468313" y="476672"/>
            <a:ext cx="8229600" cy="5832053"/>
          </a:xfrm>
        </p:spPr>
        <p:txBody>
          <a:bodyPr/>
          <a:lstStyle/>
          <a:p>
            <a:r>
              <a:rPr lang="nl-NL" sz="5400" dirty="0" smtClean="0"/>
              <a:t>De hemel = het paradijs</a:t>
            </a:r>
          </a:p>
          <a:p>
            <a:pPr marL="457200" indent="-457200">
              <a:buFont typeface="Wingdings" panose="05000000000000000000" pitchFamily="2" charset="2"/>
              <a:buChar char="ü"/>
            </a:pPr>
            <a:endParaRPr lang="nl-NL" dirty="0" smtClean="0"/>
          </a:p>
          <a:p>
            <a:pPr marL="457200" indent="-457200">
              <a:buFont typeface="Wingdings" panose="05000000000000000000" pitchFamily="2" charset="2"/>
              <a:buChar char="ü"/>
            </a:pPr>
            <a:r>
              <a:rPr lang="nl-NL" sz="3200" dirty="0" smtClean="0"/>
              <a:t>Jezus belooft aan de moordenaar: </a:t>
            </a:r>
          </a:p>
          <a:p>
            <a:pPr marL="0" indent="0"/>
            <a:r>
              <a:rPr lang="nl-NL" sz="3200" dirty="0" smtClean="0"/>
              <a:t>	“Ik </a:t>
            </a:r>
            <a:r>
              <a:rPr lang="nl-NL" sz="3200" dirty="0"/>
              <a:t>verzeker je: nog vandaag </a:t>
            </a:r>
            <a:r>
              <a:rPr lang="nl-NL" sz="3200" dirty="0" err="1"/>
              <a:t>zul</a:t>
            </a:r>
            <a:r>
              <a:rPr lang="nl-NL" sz="3200" dirty="0"/>
              <a:t> je </a:t>
            </a:r>
            <a:r>
              <a:rPr lang="nl-NL" sz="3200" dirty="0" smtClean="0"/>
              <a:t>met</a:t>
            </a:r>
          </a:p>
          <a:p>
            <a:pPr marL="0" indent="0"/>
            <a:r>
              <a:rPr lang="nl-NL" sz="3200" dirty="0"/>
              <a:t>	 </a:t>
            </a:r>
            <a:r>
              <a:rPr lang="nl-NL" sz="3200" dirty="0" smtClean="0"/>
              <a:t>Mij </a:t>
            </a:r>
            <a:r>
              <a:rPr lang="nl-NL" sz="3200" dirty="0"/>
              <a:t>in het paradijs zijn</a:t>
            </a:r>
            <a:r>
              <a:rPr lang="nl-NL" sz="3200" dirty="0" smtClean="0"/>
              <a:t>.” </a:t>
            </a:r>
            <a:r>
              <a:rPr lang="nl-NL" sz="2400" dirty="0"/>
              <a:t>(</a:t>
            </a:r>
            <a:r>
              <a:rPr lang="nl-NL" sz="2400" dirty="0" smtClean="0"/>
              <a:t>Lukas 23 vers 43</a:t>
            </a:r>
            <a:r>
              <a:rPr lang="nl-NL" sz="2400" dirty="0"/>
              <a:t>) </a:t>
            </a:r>
            <a:endParaRPr lang="nl-NL" sz="2400" dirty="0" smtClean="0"/>
          </a:p>
          <a:p>
            <a:pPr marL="457200" indent="-457200">
              <a:buFont typeface="Wingdings" panose="05000000000000000000" pitchFamily="2" charset="2"/>
              <a:buChar char="ü"/>
            </a:pPr>
            <a:endParaRPr lang="nl-NL" sz="3200" dirty="0"/>
          </a:p>
          <a:p>
            <a:pPr marL="457200" indent="-457200">
              <a:buFont typeface="Wingdings" panose="05000000000000000000" pitchFamily="2" charset="2"/>
              <a:buChar char="ü"/>
            </a:pPr>
            <a:r>
              <a:rPr lang="nl-NL" sz="3200" dirty="0" smtClean="0"/>
              <a:t>Jezus belooft aan alle gelovigen:</a:t>
            </a:r>
          </a:p>
          <a:p>
            <a:pPr marL="0" indent="0"/>
            <a:r>
              <a:rPr lang="nl-NL" sz="3200" dirty="0"/>
              <a:t>	</a:t>
            </a:r>
            <a:r>
              <a:rPr lang="nl-NL" sz="3200" dirty="0" smtClean="0"/>
              <a:t>“</a:t>
            </a:r>
            <a:r>
              <a:rPr lang="nl-NL" sz="3200" dirty="0"/>
              <a:t>Wie overwint zal Ik laten eten </a:t>
            </a:r>
            <a:endParaRPr lang="nl-NL" sz="3200" dirty="0" smtClean="0"/>
          </a:p>
          <a:p>
            <a:pPr marL="0" indent="0"/>
            <a:r>
              <a:rPr lang="nl-NL" sz="3200" dirty="0"/>
              <a:t>	</a:t>
            </a:r>
            <a:r>
              <a:rPr lang="nl-NL" sz="3200" dirty="0" smtClean="0"/>
              <a:t>  van </a:t>
            </a:r>
            <a:r>
              <a:rPr lang="nl-NL" sz="3200" dirty="0"/>
              <a:t>de levensboom die in </a:t>
            </a:r>
            <a:r>
              <a:rPr lang="nl-NL" sz="3200" dirty="0" smtClean="0"/>
              <a:t>Gods</a:t>
            </a:r>
          </a:p>
          <a:p>
            <a:pPr marL="0" indent="0"/>
            <a:r>
              <a:rPr lang="nl-NL" sz="3200" dirty="0"/>
              <a:t>	</a:t>
            </a:r>
            <a:r>
              <a:rPr lang="nl-NL" sz="3200" dirty="0" smtClean="0"/>
              <a:t>  paradijs </a:t>
            </a:r>
            <a:r>
              <a:rPr lang="nl-NL" sz="3200" dirty="0"/>
              <a:t>staat.” </a:t>
            </a:r>
            <a:r>
              <a:rPr lang="nl-NL" sz="2400" dirty="0"/>
              <a:t>(</a:t>
            </a:r>
            <a:r>
              <a:rPr lang="nl-NL" sz="2400" dirty="0" smtClean="0"/>
              <a:t>Openbaring 2 vers 7) </a:t>
            </a:r>
          </a:p>
        </p:txBody>
      </p:sp>
      <p:sp>
        <p:nvSpPr>
          <p:cNvPr id="8195" name="Titel 4"/>
          <p:cNvSpPr>
            <a:spLocks noGrp="1"/>
          </p:cNvSpPr>
          <p:nvPr>
            <p:ph type="title"/>
          </p:nvPr>
        </p:nvSpPr>
        <p:spPr/>
        <p:txBody>
          <a:bodyPr/>
          <a:lstStyle/>
          <a:p>
            <a:endParaRPr lang="nl-NL" sz="3600" dirty="0" smtClean="0"/>
          </a:p>
        </p:txBody>
      </p:sp>
    </p:spTree>
    <p:extLst>
      <p:ext uri="{BB962C8B-B14F-4D97-AF65-F5344CB8AC3E}">
        <p14:creationId xmlns:p14="http://schemas.microsoft.com/office/powerpoint/2010/main" val="339909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395536" y="476672"/>
            <a:ext cx="8568952" cy="5184328"/>
          </a:xfrm>
        </p:spPr>
        <p:txBody>
          <a:bodyPr/>
          <a:lstStyle/>
          <a:p>
            <a:r>
              <a:rPr lang="nl-NL" sz="4400" dirty="0">
                <a:solidFill>
                  <a:srgbClr val="FFFF00"/>
                </a:solidFill>
              </a:rPr>
              <a:t>	</a:t>
            </a:r>
            <a:r>
              <a:rPr lang="nl-NL" sz="4400" dirty="0" smtClean="0">
                <a:solidFill>
                  <a:srgbClr val="FFFF00"/>
                </a:solidFill>
              </a:rPr>
              <a:t>				</a:t>
            </a:r>
            <a:r>
              <a:rPr lang="nl-NL" sz="4400" dirty="0">
                <a:solidFill>
                  <a:srgbClr val="FFFF00"/>
                </a:solidFill>
              </a:rPr>
              <a:t> </a:t>
            </a:r>
            <a:r>
              <a:rPr lang="nl-NL" sz="4400" dirty="0" smtClean="0">
                <a:solidFill>
                  <a:srgbClr val="FFFF00"/>
                </a:solidFill>
              </a:rPr>
              <a:t>	Door een </a:t>
            </a:r>
          </a:p>
          <a:p>
            <a:r>
              <a:rPr lang="nl-NL" sz="4400" dirty="0">
                <a:solidFill>
                  <a:srgbClr val="FFFF00"/>
                </a:solidFill>
              </a:rPr>
              <a:t>	</a:t>
            </a:r>
            <a:r>
              <a:rPr lang="nl-NL" sz="4400" dirty="0" smtClean="0">
                <a:solidFill>
                  <a:srgbClr val="FFFF00"/>
                </a:solidFill>
              </a:rPr>
              <a:t>					</a:t>
            </a:r>
            <a:r>
              <a:rPr lang="nl-NL" sz="5400" dirty="0" smtClean="0">
                <a:solidFill>
                  <a:srgbClr val="FFFF00"/>
                </a:solidFill>
              </a:rPr>
              <a:t>Bijna-Dood-</a:t>
            </a:r>
          </a:p>
          <a:p>
            <a:r>
              <a:rPr lang="nl-NL" sz="5400" dirty="0">
                <a:solidFill>
                  <a:srgbClr val="FFFF00"/>
                </a:solidFill>
              </a:rPr>
              <a:t>	</a:t>
            </a:r>
            <a:r>
              <a:rPr lang="nl-NL" sz="5400" dirty="0" smtClean="0">
                <a:solidFill>
                  <a:srgbClr val="FFFF00"/>
                </a:solidFill>
              </a:rPr>
              <a:t>					Ervaring</a:t>
            </a:r>
          </a:p>
          <a:p>
            <a:endParaRPr lang="nl-NL" sz="5400" dirty="0">
              <a:solidFill>
                <a:srgbClr val="FFFF00"/>
              </a:solidFill>
            </a:endParaRPr>
          </a:p>
          <a:p>
            <a:r>
              <a:rPr lang="nl-NL" sz="4400" dirty="0" smtClean="0">
                <a:solidFill>
                  <a:srgbClr val="FFFF00"/>
                </a:solidFill>
              </a:rPr>
              <a:t>word je geen </a:t>
            </a:r>
          </a:p>
          <a:p>
            <a:r>
              <a:rPr lang="nl-NL" sz="4400" dirty="0" smtClean="0">
                <a:solidFill>
                  <a:srgbClr val="FFFF00"/>
                </a:solidFill>
              </a:rPr>
              <a:t>beter christen</a:t>
            </a:r>
          </a:p>
          <a:p>
            <a:r>
              <a:rPr lang="nl-NL" sz="4400" dirty="0" smtClean="0">
                <a:solidFill>
                  <a:srgbClr val="FFFF00"/>
                </a:solidFill>
              </a:rPr>
              <a:t>dan anderen</a:t>
            </a:r>
            <a:endParaRPr lang="nl-NL" sz="4400" dirty="0" smtClean="0"/>
          </a:p>
        </p:txBody>
      </p:sp>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8449" y="3689649"/>
            <a:ext cx="5165550" cy="3174661"/>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4" y="-27384"/>
            <a:ext cx="4956044" cy="3717033"/>
          </a:xfrm>
          <a:prstGeom prst="rect">
            <a:avLst/>
          </a:prstGeom>
        </p:spPr>
      </p:pic>
    </p:spTree>
    <p:extLst>
      <p:ext uri="{BB962C8B-B14F-4D97-AF65-F5344CB8AC3E}">
        <p14:creationId xmlns:p14="http://schemas.microsoft.com/office/powerpoint/2010/main" val="234184037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395536" y="476672"/>
            <a:ext cx="8568952" cy="5184328"/>
          </a:xfrm>
        </p:spPr>
        <p:txBody>
          <a:bodyPr/>
          <a:lstStyle/>
          <a:p>
            <a:r>
              <a:rPr lang="nl-NL" sz="4400" dirty="0">
                <a:solidFill>
                  <a:srgbClr val="FFFF00"/>
                </a:solidFill>
              </a:rPr>
              <a:t>	</a:t>
            </a:r>
            <a:r>
              <a:rPr lang="nl-NL" sz="4400" dirty="0" smtClean="0">
                <a:solidFill>
                  <a:srgbClr val="FFFF00"/>
                </a:solidFill>
              </a:rPr>
              <a:t>				</a:t>
            </a:r>
            <a:r>
              <a:rPr lang="nl-NL" sz="4400" dirty="0">
                <a:solidFill>
                  <a:srgbClr val="FFFF00"/>
                </a:solidFill>
              </a:rPr>
              <a:t> </a:t>
            </a:r>
            <a:r>
              <a:rPr lang="nl-NL" sz="4400" dirty="0" smtClean="0">
                <a:solidFill>
                  <a:srgbClr val="FFFF00"/>
                </a:solidFill>
              </a:rPr>
              <a:t>	 Jezus Christus</a:t>
            </a:r>
          </a:p>
          <a:p>
            <a:r>
              <a:rPr lang="nl-NL" sz="4400" dirty="0">
                <a:solidFill>
                  <a:srgbClr val="FFFF00"/>
                </a:solidFill>
              </a:rPr>
              <a:t>	</a:t>
            </a:r>
            <a:r>
              <a:rPr lang="nl-NL" sz="4400" dirty="0" smtClean="0">
                <a:solidFill>
                  <a:srgbClr val="FFFF00"/>
                </a:solidFill>
              </a:rPr>
              <a:t>					 geef je het </a:t>
            </a:r>
          </a:p>
          <a:p>
            <a:r>
              <a:rPr lang="nl-NL" sz="4400" dirty="0">
                <a:solidFill>
                  <a:srgbClr val="FFFF00"/>
                </a:solidFill>
              </a:rPr>
              <a:t>	</a:t>
            </a:r>
            <a:r>
              <a:rPr lang="nl-NL" sz="4400" dirty="0" smtClean="0">
                <a:solidFill>
                  <a:srgbClr val="FFFF00"/>
                </a:solidFill>
              </a:rPr>
              <a:t>					 juiste zicht op </a:t>
            </a:r>
          </a:p>
          <a:p>
            <a:r>
              <a:rPr lang="nl-NL" sz="4400" dirty="0">
                <a:solidFill>
                  <a:srgbClr val="FFFF00"/>
                </a:solidFill>
              </a:rPr>
              <a:t>	</a:t>
            </a:r>
            <a:r>
              <a:rPr lang="nl-NL" sz="4400" dirty="0" smtClean="0">
                <a:solidFill>
                  <a:srgbClr val="FFFF00"/>
                </a:solidFill>
              </a:rPr>
              <a:t>					 de hemel:</a:t>
            </a:r>
          </a:p>
          <a:p>
            <a:endParaRPr lang="nl-NL" sz="4400" dirty="0" smtClean="0">
              <a:solidFill>
                <a:srgbClr val="FFFF00"/>
              </a:solidFill>
            </a:endParaRPr>
          </a:p>
          <a:p>
            <a:r>
              <a:rPr lang="nl-NL" sz="4400" dirty="0" smtClean="0">
                <a:solidFill>
                  <a:srgbClr val="FFFF00"/>
                </a:solidFill>
              </a:rPr>
              <a:t>Hij staat daar </a:t>
            </a:r>
          </a:p>
          <a:p>
            <a:r>
              <a:rPr lang="nl-NL" sz="4400" dirty="0">
                <a:solidFill>
                  <a:srgbClr val="FFFF00"/>
                </a:solidFill>
              </a:rPr>
              <a:t>a</a:t>
            </a:r>
            <a:r>
              <a:rPr lang="nl-NL" sz="4400" dirty="0" smtClean="0">
                <a:solidFill>
                  <a:srgbClr val="FFFF00"/>
                </a:solidFill>
              </a:rPr>
              <a:t>an Gods</a:t>
            </a:r>
          </a:p>
          <a:p>
            <a:r>
              <a:rPr lang="nl-NL" sz="4400" dirty="0" smtClean="0">
                <a:solidFill>
                  <a:srgbClr val="FFFF00"/>
                </a:solidFill>
              </a:rPr>
              <a:t>rechterhand</a:t>
            </a:r>
            <a:endParaRPr lang="nl-NL" sz="4400" dirty="0" smtClean="0"/>
          </a:p>
        </p:txBody>
      </p:sp>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8449" y="3689649"/>
            <a:ext cx="5165550" cy="3174661"/>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4" y="-27384"/>
            <a:ext cx="4956044" cy="3717033"/>
          </a:xfrm>
          <a:prstGeom prst="rect">
            <a:avLst/>
          </a:prstGeom>
        </p:spPr>
      </p:pic>
    </p:spTree>
    <p:extLst>
      <p:ext uri="{BB962C8B-B14F-4D97-AF65-F5344CB8AC3E}">
        <p14:creationId xmlns:p14="http://schemas.microsoft.com/office/powerpoint/2010/main" val="328899911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inhoud 3"/>
          <p:cNvSpPr>
            <a:spLocks noGrp="1"/>
          </p:cNvSpPr>
          <p:nvPr>
            <p:ph idx="1"/>
          </p:nvPr>
        </p:nvSpPr>
        <p:spPr>
          <a:xfrm>
            <a:off x="395536" y="476672"/>
            <a:ext cx="8748463" cy="5184328"/>
          </a:xfrm>
        </p:spPr>
        <p:txBody>
          <a:bodyPr/>
          <a:lstStyle/>
          <a:p>
            <a:r>
              <a:rPr lang="nl-NL" sz="4400" dirty="0">
                <a:solidFill>
                  <a:srgbClr val="FFFF00"/>
                </a:solidFill>
              </a:rPr>
              <a:t>	</a:t>
            </a:r>
            <a:r>
              <a:rPr lang="nl-NL" sz="4400" dirty="0" smtClean="0">
                <a:solidFill>
                  <a:srgbClr val="FFFF00"/>
                </a:solidFill>
              </a:rPr>
              <a:t>				</a:t>
            </a:r>
            <a:r>
              <a:rPr lang="nl-NL" sz="4400" dirty="0">
                <a:solidFill>
                  <a:srgbClr val="FFFF00"/>
                </a:solidFill>
              </a:rPr>
              <a:t> </a:t>
            </a:r>
            <a:r>
              <a:rPr lang="nl-NL" sz="4400" dirty="0" smtClean="0">
                <a:solidFill>
                  <a:srgbClr val="FFFF00"/>
                </a:solidFill>
              </a:rPr>
              <a:t>	</a:t>
            </a:r>
            <a:r>
              <a:rPr lang="nl-NL" sz="4000" dirty="0" smtClean="0">
                <a:solidFill>
                  <a:srgbClr val="FFFF00"/>
                </a:solidFill>
              </a:rPr>
              <a:t>Bij Paulus staat</a:t>
            </a:r>
          </a:p>
          <a:p>
            <a:r>
              <a:rPr lang="nl-NL" sz="4000" dirty="0" smtClean="0">
                <a:solidFill>
                  <a:srgbClr val="FFFF00"/>
                </a:solidFill>
              </a:rPr>
              <a:t>						niet Gods </a:t>
            </a:r>
          </a:p>
          <a:p>
            <a:r>
              <a:rPr lang="nl-NL" sz="4400" cap="small" dirty="0" smtClean="0">
                <a:solidFill>
                  <a:srgbClr val="FFFF00"/>
                </a:solidFill>
              </a:rPr>
              <a:t>					     </a:t>
            </a:r>
            <a:r>
              <a:rPr lang="nl-NL" sz="3800" cap="small" dirty="0" smtClean="0">
                <a:solidFill>
                  <a:srgbClr val="FFFF00"/>
                </a:solidFill>
              </a:rPr>
              <a:t>onvoorwaardelijke</a:t>
            </a:r>
          </a:p>
          <a:p>
            <a:r>
              <a:rPr lang="nl-NL" sz="4400" dirty="0">
                <a:solidFill>
                  <a:srgbClr val="FFFF00"/>
                </a:solidFill>
              </a:rPr>
              <a:t>	</a:t>
            </a:r>
            <a:r>
              <a:rPr lang="nl-NL" sz="4400" dirty="0" smtClean="0">
                <a:solidFill>
                  <a:srgbClr val="FFFF00"/>
                </a:solidFill>
              </a:rPr>
              <a:t>					</a:t>
            </a:r>
            <a:r>
              <a:rPr lang="nl-NL" sz="4000" dirty="0" smtClean="0">
                <a:solidFill>
                  <a:srgbClr val="FFFF00"/>
                </a:solidFill>
              </a:rPr>
              <a:t>liefde voorop,</a:t>
            </a:r>
          </a:p>
          <a:p>
            <a:endParaRPr lang="nl-NL" sz="4400" dirty="0">
              <a:solidFill>
                <a:srgbClr val="FFFF00"/>
              </a:solidFill>
            </a:endParaRPr>
          </a:p>
          <a:p>
            <a:r>
              <a:rPr lang="nl-NL" sz="4000" dirty="0" smtClean="0">
                <a:solidFill>
                  <a:srgbClr val="FFFF00"/>
                </a:solidFill>
              </a:rPr>
              <a:t>maar zijn </a:t>
            </a:r>
          </a:p>
          <a:p>
            <a:r>
              <a:rPr lang="nl-NL" sz="3800" cap="small" dirty="0" smtClean="0">
                <a:solidFill>
                  <a:srgbClr val="FFFF00"/>
                </a:solidFill>
              </a:rPr>
              <a:t>onvoorstelbare</a:t>
            </a:r>
          </a:p>
          <a:p>
            <a:r>
              <a:rPr lang="nl-NL" sz="4000" dirty="0" smtClean="0">
                <a:solidFill>
                  <a:srgbClr val="FFFF00"/>
                </a:solidFill>
              </a:rPr>
              <a:t>genade</a:t>
            </a:r>
          </a:p>
          <a:p>
            <a:endParaRPr lang="nl-NL" sz="4400" dirty="0" smtClean="0"/>
          </a:p>
        </p:txBody>
      </p:sp>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8449" y="3689649"/>
            <a:ext cx="5165550" cy="3174661"/>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4" y="-27384"/>
            <a:ext cx="4956044" cy="3717033"/>
          </a:xfrm>
          <a:prstGeom prst="rect">
            <a:avLst/>
          </a:prstGeom>
        </p:spPr>
      </p:pic>
    </p:spTree>
    <p:extLst>
      <p:ext uri="{BB962C8B-B14F-4D97-AF65-F5344CB8AC3E}">
        <p14:creationId xmlns:p14="http://schemas.microsoft.com/office/powerpoint/2010/main" val="1503551243"/>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574</TotalTime>
  <Words>422</Words>
  <Application>Microsoft Office PowerPoint</Application>
  <PresentationFormat>Diavoorstelling (4:3)</PresentationFormat>
  <Paragraphs>86</Paragraphs>
  <Slides>15</Slides>
  <Notes>15</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15</vt:i4>
      </vt:variant>
    </vt:vector>
  </HeadingPairs>
  <TitlesOfParts>
    <vt:vector size="21" baseType="lpstr">
      <vt:lpstr>Arial</vt:lpstr>
      <vt:lpstr>Wingdings</vt:lpstr>
      <vt:lpstr>Berlin Sans FB</vt:lpstr>
      <vt:lpstr>Tahoma</vt:lpstr>
      <vt:lpstr>SjabloonPresentatie_v3 0</vt:lpstr>
      <vt:lpstr>1_Tekstmodel</vt:lpstr>
      <vt:lpstr>PowerPoint-presentatie</vt:lpstr>
      <vt:lpstr>PowerPoint-presentatie</vt:lpstr>
      <vt:lpstr>PowerPoint-presentatie</vt:lpstr>
      <vt:lpstr>PowerPoint-presentatie</vt:lpstr>
      <vt:lpstr>PowerPoint-presentatie</vt:lpstr>
      <vt:lpstr>2 Korintiërs 12 : 1 - 10</vt:lpstr>
      <vt:lpstr>2 Korintiërs 12 : 1 - 10</vt:lpstr>
      <vt:lpstr>2 Korintiërs 12 : 1 - 10</vt:lpstr>
      <vt:lpstr>2 Korintiërs 12 : 1 - 10</vt:lpstr>
      <vt:lpstr>2 Korintiërs 12 : 1 - 10</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72</cp:revision>
  <dcterms:created xsi:type="dcterms:W3CDTF">2010-04-24T18:41:21Z</dcterms:created>
  <dcterms:modified xsi:type="dcterms:W3CDTF">2017-05-08T20:04:29Z</dcterms:modified>
</cp:coreProperties>
</file>