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20"/>
  </p:notesMasterIdLst>
  <p:handoutMasterIdLst>
    <p:handoutMasterId r:id="rId21"/>
  </p:handoutMasterIdLst>
  <p:sldIdLst>
    <p:sldId id="659" r:id="rId3"/>
    <p:sldId id="660" r:id="rId4"/>
    <p:sldId id="663" r:id="rId5"/>
    <p:sldId id="664" r:id="rId6"/>
    <p:sldId id="661" r:id="rId7"/>
    <p:sldId id="662" r:id="rId8"/>
    <p:sldId id="665" r:id="rId9"/>
    <p:sldId id="666" r:id="rId10"/>
    <p:sldId id="667" r:id="rId11"/>
    <p:sldId id="668" r:id="rId12"/>
    <p:sldId id="669" r:id="rId13"/>
    <p:sldId id="670" r:id="rId14"/>
    <p:sldId id="671" r:id="rId15"/>
    <p:sldId id="672" r:id="rId16"/>
    <p:sldId id="673" r:id="rId17"/>
    <p:sldId id="674" r:id="rId18"/>
    <p:sldId id="675" r:id="rId19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22"/>
      <p:bold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FF0000"/>
    <a:srgbClr val="ED8009"/>
    <a:srgbClr val="00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7</a:t>
            </a:fld>
            <a:endParaRPr 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8</a:t>
            </a:fld>
            <a:endParaRPr 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9</a:t>
            </a:fld>
            <a:endParaRPr lang="nl-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10</a:t>
            </a:fld>
            <a:endParaRPr lang="nl-N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11</a:t>
            </a:fld>
            <a:endParaRPr lang="nl-N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12</a:t>
            </a:fld>
            <a:endParaRPr lang="nl-N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13</a:t>
            </a:fld>
            <a:endParaRPr lang="nl-N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14</a:t>
            </a:fld>
            <a:endParaRPr lang="nl-N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15</a:t>
            </a:fld>
            <a:endParaRPr lang="nl-N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16</a:t>
            </a:fld>
            <a:endParaRPr lang="nl-N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17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23528" y="548680"/>
            <a:ext cx="8712968" cy="5760045"/>
          </a:xfrm>
        </p:spPr>
        <p:txBody>
          <a:bodyPr/>
          <a:lstStyle/>
          <a:p>
            <a:r>
              <a:rPr lang="nl-NL" sz="4000" b="1" dirty="0" smtClean="0"/>
              <a:t>OCCULTISME </a:t>
            </a:r>
            <a:r>
              <a:rPr lang="nl-NL" sz="4000" dirty="0" smtClean="0"/>
              <a:t>– waar begint het?</a:t>
            </a:r>
          </a:p>
          <a:p>
            <a:endParaRPr lang="nl-NL" sz="3200" dirty="0"/>
          </a:p>
          <a:p>
            <a:r>
              <a:rPr lang="nl-NL" sz="3200" dirty="0" smtClean="0"/>
              <a:t>Glaasje draaien?</a:t>
            </a:r>
          </a:p>
          <a:p>
            <a:r>
              <a:rPr lang="nl-NL" sz="3200" dirty="0" smtClean="0"/>
              <a:t>Naar een waarzegster op de kermis?</a:t>
            </a:r>
          </a:p>
          <a:p>
            <a:r>
              <a:rPr lang="nl-NL" sz="3200" dirty="0" smtClean="0"/>
              <a:t>Naar een magnetiseur die pijn kan wegnemen?</a:t>
            </a:r>
          </a:p>
          <a:p>
            <a:r>
              <a:rPr lang="nl-NL" sz="3200" dirty="0" smtClean="0"/>
              <a:t>Naar iemand die geesten kan oproepen?</a:t>
            </a:r>
            <a:endParaRPr lang="nl-NL" sz="3200" dirty="0"/>
          </a:p>
          <a:p>
            <a:r>
              <a:rPr lang="nl-NL" sz="3200" dirty="0" smtClean="0"/>
              <a:t>Harry Potter ?</a:t>
            </a:r>
          </a:p>
          <a:p>
            <a:r>
              <a:rPr lang="nl-NL" sz="3200" dirty="0" smtClean="0"/>
              <a:t>Halloween?</a:t>
            </a:r>
          </a:p>
          <a:p>
            <a:r>
              <a:rPr lang="nl-NL" sz="3200" dirty="0" smtClean="0"/>
              <a:t>Sprookjesboeken?</a:t>
            </a:r>
          </a:p>
          <a:p>
            <a:r>
              <a:rPr lang="nl-NL" sz="3200" dirty="0" smtClean="0"/>
              <a:t>Computerspelletjes?</a:t>
            </a:r>
            <a:endParaRPr lang="nl-NL" sz="32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472112"/>
          </a:xfrm>
        </p:spPr>
        <p:txBody>
          <a:bodyPr/>
          <a:lstStyle/>
          <a:p>
            <a:pPr marL="1349375" indent="-1349375">
              <a:lnSpc>
                <a:spcPct val="150000"/>
              </a:lnSpc>
            </a:pPr>
            <a:r>
              <a:rPr lang="nl-NL" sz="4000" b="1" dirty="0" smtClean="0"/>
              <a:t>De </a:t>
            </a:r>
            <a:r>
              <a:rPr lang="nl-NL" sz="4000" b="1" dirty="0"/>
              <a:t>HERE alleen is genoeg </a:t>
            </a:r>
            <a:endParaRPr lang="nl-NL" sz="4000" b="1" dirty="0" smtClean="0"/>
          </a:p>
          <a:p>
            <a:pPr marL="1349375" indent="-1349375">
              <a:lnSpc>
                <a:spcPct val="150000"/>
              </a:lnSpc>
            </a:pPr>
            <a:r>
              <a:rPr lang="nl-NL" sz="4000" b="1" dirty="0" smtClean="0"/>
              <a:t>om </a:t>
            </a:r>
            <a:r>
              <a:rPr lang="nl-NL" sz="4000" b="1" dirty="0"/>
              <a:t>op te vertrouwen!</a:t>
            </a:r>
            <a:r>
              <a:rPr lang="nl-NL" sz="4000" dirty="0"/>
              <a:t> </a:t>
            </a:r>
            <a:endParaRPr lang="nl-NL" sz="4000" dirty="0" smtClean="0"/>
          </a:p>
          <a:p>
            <a:pPr marL="1349375" indent="-1349375">
              <a:lnSpc>
                <a:spcPct val="150000"/>
              </a:lnSpc>
            </a:pPr>
            <a:endParaRPr lang="nl-NL" sz="4000" i="1" dirty="0"/>
          </a:p>
          <a:p>
            <a:pPr marL="1349375" indent="-1349375">
              <a:lnSpc>
                <a:spcPct val="150000"/>
              </a:lnSpc>
            </a:pPr>
            <a:r>
              <a:rPr lang="nl-NL" sz="4000" i="1" dirty="0" smtClean="0"/>
              <a:t>Zoek </a:t>
            </a:r>
            <a:r>
              <a:rPr lang="nl-NL" sz="4000" i="1" dirty="0"/>
              <a:t>het daarom niet </a:t>
            </a:r>
            <a:endParaRPr lang="nl-NL" sz="4000" i="1" dirty="0" smtClean="0"/>
          </a:p>
          <a:p>
            <a:pPr marL="1349375" indent="-1349375">
              <a:lnSpc>
                <a:spcPct val="150000"/>
              </a:lnSpc>
            </a:pPr>
            <a:r>
              <a:rPr lang="nl-NL" sz="4000" i="1" dirty="0" smtClean="0"/>
              <a:t>in </a:t>
            </a:r>
            <a:r>
              <a:rPr lang="nl-NL" sz="4000" i="1" dirty="0"/>
              <a:t>allerlei bijgelovigheid, </a:t>
            </a:r>
            <a:endParaRPr lang="nl-NL" sz="4000" i="1" dirty="0" smtClean="0"/>
          </a:p>
          <a:p>
            <a:pPr marL="1349375" indent="-1349375">
              <a:lnSpc>
                <a:spcPct val="150000"/>
              </a:lnSpc>
            </a:pPr>
            <a:r>
              <a:rPr lang="nl-NL" sz="4000" i="1" dirty="0" smtClean="0"/>
              <a:t>maar </a:t>
            </a:r>
            <a:r>
              <a:rPr lang="nl-NL" sz="4000" i="1" dirty="0"/>
              <a:t>luister alleen naar Gods stem</a:t>
            </a:r>
            <a:endParaRPr lang="nl-NL" sz="4000" dirty="0"/>
          </a:p>
          <a:p>
            <a:pPr>
              <a:lnSpc>
                <a:spcPct val="150000"/>
              </a:lnSpc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286111999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472112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600" dirty="0" smtClean="0"/>
              <a:t>Luisteren </a:t>
            </a:r>
            <a:r>
              <a:rPr lang="nl-NL" sz="3600" dirty="0"/>
              <a:t>naar wichelaars en waarzeggers heeft de HERE jullie verboden. Jullie moeten luisteren naar de profeet die God zal sturen, iemand uit uw eigen midden, iemand zoals ik, Mozes, ben</a:t>
            </a:r>
            <a:r>
              <a:rPr lang="nl-NL" sz="3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nl-NL" sz="2400" dirty="0" smtClean="0"/>
              <a:t>Deuteronomium </a:t>
            </a:r>
            <a:r>
              <a:rPr lang="nl-NL" sz="2400" dirty="0"/>
              <a:t>18 vers 15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681802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476672"/>
            <a:ext cx="8568952" cy="5472112"/>
          </a:xfrm>
        </p:spPr>
        <p:txBody>
          <a:bodyPr/>
          <a:lstStyle/>
          <a:p>
            <a:pPr marL="0" indent="0"/>
            <a:r>
              <a:rPr lang="nl-NL" sz="3200" dirty="0" smtClean="0"/>
              <a:t>Dat </a:t>
            </a:r>
            <a:r>
              <a:rPr lang="nl-NL" sz="3200" dirty="0"/>
              <a:t>is Jezus, die in de hemel moest worden </a:t>
            </a:r>
            <a:r>
              <a:rPr lang="nl-NL" sz="3200" dirty="0" smtClean="0"/>
              <a:t>opgenomen </a:t>
            </a:r>
            <a:r>
              <a:rPr lang="nl-NL" sz="3200" dirty="0"/>
              <a:t>tot de tijd aanbreekt waarover God van oudsher bij monde van zijn heilige profeten heeft gesproken en waarin alles zal worden hersteld. </a:t>
            </a:r>
            <a:r>
              <a:rPr lang="nl-NL" sz="3200" dirty="0" smtClean="0"/>
              <a:t>Mozes </a:t>
            </a:r>
            <a:r>
              <a:rPr lang="nl-NL" sz="3200" dirty="0"/>
              <a:t>heeft al gezegd: ‘De Heer, uw God, zal in uw midden een profeet zoals ik laten opstaan; luister naar hem en naar alles wat hij u zal zeggen. </a:t>
            </a:r>
            <a:r>
              <a:rPr lang="nl-NL" sz="3200" dirty="0" smtClean="0"/>
              <a:t>Wie </a:t>
            </a:r>
            <a:r>
              <a:rPr lang="nl-NL" sz="3200" dirty="0"/>
              <a:t>niet naar deze profeet luistert, zal uit het volk gestoten worden.’ </a:t>
            </a:r>
            <a:r>
              <a:rPr lang="nl-NL" sz="3200" dirty="0" smtClean="0"/>
              <a:t>Samuël </a:t>
            </a:r>
            <a:r>
              <a:rPr lang="nl-NL" sz="3200" dirty="0"/>
              <a:t>en alle profeten na hem hebben deze tijd aangekondigd. </a:t>
            </a:r>
            <a:r>
              <a:rPr lang="nl-NL" sz="3200" dirty="0" smtClean="0"/>
              <a:t>    </a:t>
            </a:r>
            <a:r>
              <a:rPr lang="nl-NL" sz="2400" dirty="0" smtClean="0"/>
              <a:t>Hand. 3:21-24</a:t>
            </a:r>
            <a:endParaRPr lang="nl-NL" sz="24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035345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95536" y="404664"/>
            <a:ext cx="8517632" cy="5472112"/>
          </a:xfrm>
        </p:spPr>
        <p:txBody>
          <a:bodyPr/>
          <a:lstStyle/>
          <a:p>
            <a:pPr marL="0" indent="0"/>
            <a:r>
              <a:rPr lang="nl-NL" sz="3200" dirty="0"/>
              <a:t>37 Mozes was het die tegen de Israëlieten zei: </a:t>
            </a:r>
            <a:r>
              <a:rPr lang="nl-NL" sz="3200" dirty="0" smtClean="0"/>
              <a:t>“God </a:t>
            </a:r>
            <a:r>
              <a:rPr lang="nl-NL" sz="3200" dirty="0"/>
              <a:t>zal in uw midden een profeet zoals ik laten opstaan.” 51 Maar u, priesters en </a:t>
            </a:r>
            <a:r>
              <a:rPr lang="nl-NL" sz="3200" dirty="0" err="1"/>
              <a:t>schriftgeleerden</a:t>
            </a:r>
            <a:r>
              <a:rPr lang="nl-NL" sz="3200" dirty="0"/>
              <a:t>, halsstarrige ongelovigen, u wilt niet luisteren en verzet u steeds weer tegen de heilige Geest, zoals uw voorouders ook al deden. 52 Wie van de profeten hebben uw voorouders niet vervolgd? Degenen die de komst van de Rechtvaardige aankondigden </a:t>
            </a:r>
            <a:r>
              <a:rPr lang="nl-NL" sz="3200" dirty="0" smtClean="0"/>
              <a:t>hebben </a:t>
            </a:r>
            <a:r>
              <a:rPr lang="nl-NL" sz="3200" dirty="0"/>
              <a:t>ze </a:t>
            </a:r>
            <a:r>
              <a:rPr lang="nl-NL" sz="3200" dirty="0" smtClean="0"/>
              <a:t>gedood; zelf </a:t>
            </a:r>
            <a:r>
              <a:rPr lang="nl-NL" sz="3200" dirty="0"/>
              <a:t>hebt u nu de </a:t>
            </a:r>
            <a:r>
              <a:rPr lang="nl-NL" sz="3200" dirty="0" err="1" smtClean="0"/>
              <a:t>Recht-vaardige</a:t>
            </a:r>
            <a:r>
              <a:rPr lang="nl-NL" sz="3200" dirty="0" smtClean="0"/>
              <a:t> </a:t>
            </a:r>
            <a:r>
              <a:rPr lang="nl-NL" sz="3200" dirty="0"/>
              <a:t>verraden en vermoord. </a:t>
            </a:r>
            <a:r>
              <a:rPr lang="nl-NL" sz="2400" dirty="0" smtClean="0"/>
              <a:t>Hand</a:t>
            </a:r>
            <a:r>
              <a:rPr lang="nl-NL" sz="2400" dirty="0"/>
              <a:t>. </a:t>
            </a:r>
            <a:r>
              <a:rPr lang="nl-NL" sz="2400" dirty="0" smtClean="0"/>
              <a:t>7:37,51-52</a:t>
            </a:r>
            <a:endParaRPr lang="nl-NL" sz="2400" dirty="0"/>
          </a:p>
          <a:p>
            <a:pPr marL="0" indent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681802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3600" dirty="0"/>
              <a:t>Jezus is </a:t>
            </a:r>
            <a:r>
              <a:rPr lang="nl-NL" sz="3600" dirty="0" smtClean="0"/>
              <a:t>de </a:t>
            </a:r>
            <a:r>
              <a:rPr lang="nl-NL" sz="3600" dirty="0"/>
              <a:t>grote Profeet die God </a:t>
            </a:r>
            <a:r>
              <a:rPr lang="nl-NL" sz="3600" dirty="0" smtClean="0"/>
              <a:t>geeft.</a:t>
            </a:r>
          </a:p>
          <a:p>
            <a:endParaRPr lang="nl-NL" sz="3600" dirty="0"/>
          </a:p>
          <a:p>
            <a:r>
              <a:rPr lang="nl-NL" sz="3600" dirty="0" smtClean="0"/>
              <a:t>Jezus komt gewoon </a:t>
            </a:r>
            <a:r>
              <a:rPr lang="nl-NL" sz="3600" dirty="0"/>
              <a:t>op aarde. </a:t>
            </a:r>
            <a:endParaRPr lang="nl-NL" sz="3600" dirty="0" smtClean="0"/>
          </a:p>
          <a:p>
            <a:endParaRPr lang="nl-NL" sz="3600" dirty="0"/>
          </a:p>
          <a:p>
            <a:r>
              <a:rPr lang="nl-NL" sz="3600" dirty="0" smtClean="0"/>
              <a:t>Zo </a:t>
            </a:r>
            <a:r>
              <a:rPr lang="nl-NL" sz="3600" dirty="0"/>
              <a:t>gewoon werkt God gewoon! </a:t>
            </a:r>
            <a:endParaRPr lang="nl-NL" sz="3600" dirty="0" smtClean="0"/>
          </a:p>
          <a:p>
            <a:endParaRPr lang="nl-NL" sz="3600" dirty="0"/>
          </a:p>
          <a:p>
            <a:r>
              <a:rPr lang="nl-NL" sz="3600" dirty="0" smtClean="0"/>
              <a:t>Je </a:t>
            </a:r>
            <a:r>
              <a:rPr lang="nl-NL" sz="3600" dirty="0"/>
              <a:t>hoeft het niet hogerop te zoeken.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035345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3" y="4221088"/>
            <a:ext cx="4440138" cy="2342051"/>
          </a:xfrm>
          <a:prstGeom prst="rect">
            <a:avLst/>
          </a:prstGeom>
        </p:spPr>
      </p:pic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472112"/>
          </a:xfrm>
        </p:spPr>
        <p:txBody>
          <a:bodyPr/>
          <a:lstStyle/>
          <a:p>
            <a:r>
              <a:rPr lang="nl-NL" dirty="0" smtClean="0"/>
              <a:t>God geeft zijn Woord: </a:t>
            </a:r>
          </a:p>
          <a:p>
            <a:pPr marL="457200" indent="-7938">
              <a:buFont typeface="Wingdings" panose="05000000000000000000" pitchFamily="2" charset="2"/>
              <a:buChar char="ü"/>
            </a:pPr>
            <a:r>
              <a:rPr lang="nl-NL" dirty="0" smtClean="0"/>
              <a:t>  de Bijbel en mensen </a:t>
            </a:r>
          </a:p>
          <a:p>
            <a:pPr marL="449262" indent="0"/>
            <a:r>
              <a:rPr lang="nl-NL" dirty="0"/>
              <a:t>	</a:t>
            </a:r>
            <a:r>
              <a:rPr lang="nl-NL" dirty="0" smtClean="0"/>
              <a:t>die zijn Woord spreken</a:t>
            </a:r>
          </a:p>
          <a:p>
            <a:endParaRPr lang="nl-NL" dirty="0"/>
          </a:p>
          <a:p>
            <a:r>
              <a:rPr lang="nl-NL" dirty="0" smtClean="0"/>
              <a:t>God geeft er twee tekens bij</a:t>
            </a:r>
          </a:p>
          <a:p>
            <a:r>
              <a:rPr lang="nl-NL" dirty="0"/>
              <a:t>	</a:t>
            </a:r>
            <a:endParaRPr lang="nl-NL" dirty="0" smtClean="0"/>
          </a:p>
          <a:p>
            <a:pPr marL="457200" indent="-7938">
              <a:buFont typeface="Wingdings" panose="05000000000000000000" pitchFamily="2" charset="2"/>
              <a:buChar char="ü"/>
            </a:pPr>
            <a:r>
              <a:rPr lang="nl-NL" dirty="0"/>
              <a:t> </a:t>
            </a:r>
            <a:r>
              <a:rPr lang="nl-NL" dirty="0" smtClean="0"/>
              <a:t> de doop</a:t>
            </a:r>
          </a:p>
          <a:p>
            <a:endParaRPr lang="nl-NL" dirty="0"/>
          </a:p>
          <a:p>
            <a:pPr marL="457200" indent="-7938">
              <a:buFont typeface="Wingdings" panose="05000000000000000000" pitchFamily="2" charset="2"/>
              <a:buChar char="ü"/>
            </a:pPr>
            <a:r>
              <a:rPr lang="nl-NL" dirty="0"/>
              <a:t> </a:t>
            </a:r>
            <a:r>
              <a:rPr lang="nl-NL" dirty="0" smtClean="0"/>
              <a:t> het avondmaal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24"/>
          <a:stretch/>
        </p:blipFill>
        <p:spPr>
          <a:xfrm>
            <a:off x="6444208" y="476672"/>
            <a:ext cx="1847850" cy="166778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2780928"/>
            <a:ext cx="3085937" cy="161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6147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5472112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3800" dirty="0"/>
              <a:t>‘Ook al luisteren de volken in het land dat u in bezit zult nemen wel naar wolkenschouwers en waarzeggers,  </a:t>
            </a:r>
            <a:endParaRPr lang="nl-NL" sz="3800" dirty="0" smtClean="0"/>
          </a:p>
          <a:p>
            <a:pPr marL="0" indent="0">
              <a:lnSpc>
                <a:spcPct val="150000"/>
              </a:lnSpc>
            </a:pPr>
            <a:r>
              <a:rPr lang="nl-NL" sz="3800" b="1" dirty="0" smtClean="0"/>
              <a:t>ú </a:t>
            </a:r>
            <a:r>
              <a:rPr lang="nl-NL" sz="3800" b="1" dirty="0"/>
              <a:t>heeft de HEER, uw God, </a:t>
            </a:r>
            <a:endParaRPr lang="nl-NL" sz="3800" b="1" dirty="0" smtClean="0"/>
          </a:p>
          <a:p>
            <a:pPr marL="0" indent="0">
              <a:lnSpc>
                <a:spcPct val="150000"/>
              </a:lnSpc>
            </a:pPr>
            <a:r>
              <a:rPr lang="nl-NL" sz="3800" b="1" dirty="0" smtClean="0"/>
              <a:t>dat </a:t>
            </a:r>
            <a:r>
              <a:rPr lang="nl-NL" sz="3800" b="1" dirty="0"/>
              <a:t>verboden</a:t>
            </a:r>
            <a:r>
              <a:rPr lang="nl-NL" sz="3800" dirty="0"/>
              <a:t>.’</a:t>
            </a:r>
          </a:p>
          <a:p>
            <a:pPr marL="0" indent="0">
              <a:lnSpc>
                <a:spcPct val="150000"/>
              </a:lnSpc>
            </a:pPr>
            <a:r>
              <a:rPr lang="nl-NL" sz="2400" dirty="0" smtClean="0"/>
              <a:t>Deuteronomium 18 vers 14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45289729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r="5039"/>
          <a:stretch/>
        </p:blipFill>
        <p:spPr>
          <a:xfrm>
            <a:off x="186567" y="908720"/>
            <a:ext cx="4566313" cy="5115991"/>
          </a:xfrm>
          <a:prstGeom prst="rect">
            <a:avLst/>
          </a:prstGeom>
        </p:spPr>
      </p:pic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53" y="-86035"/>
            <a:ext cx="4497129" cy="6944035"/>
          </a:xfrm>
        </p:spPr>
      </p:pic>
    </p:spTree>
    <p:extLst>
      <p:ext uri="{BB962C8B-B14F-4D97-AF65-F5344CB8AC3E}">
        <p14:creationId xmlns:p14="http://schemas.microsoft.com/office/powerpoint/2010/main" val="422912044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8312" y="476672"/>
            <a:ext cx="8352159" cy="5832053"/>
          </a:xfrm>
        </p:spPr>
        <p:txBody>
          <a:bodyPr/>
          <a:lstStyle/>
          <a:p>
            <a:pPr marL="0" indent="0"/>
            <a:r>
              <a:rPr lang="nl-NL" sz="4000" dirty="0"/>
              <a:t>Alles wat zich op het terrein van het zogenaamde “occulte” leven ligt, </a:t>
            </a:r>
          </a:p>
          <a:p>
            <a:pPr marL="0" indent="0"/>
            <a:r>
              <a:rPr lang="nl-NL" sz="4000" dirty="0"/>
              <a:t>is voor zover het zich bedient </a:t>
            </a:r>
            <a:endParaRPr lang="nl-NL" sz="4000" dirty="0" smtClean="0"/>
          </a:p>
          <a:p>
            <a:pPr marL="0" indent="0"/>
            <a:r>
              <a:rPr lang="nl-NL" sz="4000" dirty="0" smtClean="0"/>
              <a:t>van </a:t>
            </a:r>
            <a:r>
              <a:rPr lang="nl-NL" sz="4000" dirty="0"/>
              <a:t>in Gods schepping aanwezige </a:t>
            </a:r>
            <a:r>
              <a:rPr lang="nl-NL" sz="4000" dirty="0" smtClean="0"/>
              <a:t>mogelijkheden, een </a:t>
            </a:r>
            <a:r>
              <a:rPr lang="nl-NL" sz="4000" dirty="0"/>
              <a:t>heel gewoon </a:t>
            </a:r>
            <a:r>
              <a:rPr lang="nl-NL" sz="4000" i="1" dirty="0"/>
              <a:t>gebruikmaken</a:t>
            </a:r>
            <a:r>
              <a:rPr lang="nl-NL" sz="4000" dirty="0"/>
              <a:t> </a:t>
            </a:r>
            <a:r>
              <a:rPr lang="nl-NL" sz="4000" dirty="0" smtClean="0"/>
              <a:t>van </a:t>
            </a:r>
            <a:r>
              <a:rPr lang="nl-NL" sz="4000" dirty="0"/>
              <a:t>wat God in de schepping gelegd heeft.</a:t>
            </a:r>
          </a:p>
          <a:p>
            <a:pPr marL="0" indent="0"/>
            <a:r>
              <a:rPr lang="nl-NL" sz="4000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866147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8313" y="332656"/>
            <a:ext cx="8229600" cy="5976069"/>
          </a:xfrm>
        </p:spPr>
        <p:txBody>
          <a:bodyPr/>
          <a:lstStyle/>
          <a:p>
            <a:pPr marL="0" indent="0"/>
            <a:r>
              <a:rPr lang="nl-NL" sz="3600" dirty="0"/>
              <a:t>De </a:t>
            </a:r>
            <a:r>
              <a:rPr lang="nl-NL" sz="3600" i="1" dirty="0"/>
              <a:t>bedoeling</a:t>
            </a:r>
            <a:r>
              <a:rPr lang="nl-NL" sz="3600" dirty="0"/>
              <a:t>, waarmee men in de </a:t>
            </a:r>
            <a:r>
              <a:rPr lang="nl-NL" sz="3600" dirty="0" smtClean="0"/>
              <a:t>zogenaamde </a:t>
            </a:r>
            <a:r>
              <a:rPr lang="nl-NL" sz="3600" dirty="0"/>
              <a:t>occultistische kringen </a:t>
            </a:r>
          </a:p>
          <a:p>
            <a:pPr marL="0" indent="0"/>
            <a:r>
              <a:rPr lang="nl-NL" sz="3600" dirty="0"/>
              <a:t>met dergelijke van God gegeven mogelijkheden opereert,</a:t>
            </a:r>
          </a:p>
          <a:p>
            <a:pPr marL="0" indent="0"/>
            <a:r>
              <a:rPr lang="nl-NL" sz="3600" dirty="0"/>
              <a:t>moge verkeerd zijn in vele gevallen,</a:t>
            </a:r>
          </a:p>
          <a:p>
            <a:pPr marL="0" indent="0"/>
            <a:r>
              <a:rPr lang="nl-NL" sz="3600" dirty="0"/>
              <a:t>en het </a:t>
            </a:r>
            <a:r>
              <a:rPr lang="nl-NL" sz="3600" i="1" dirty="0"/>
              <a:t>grijpen</a:t>
            </a:r>
            <a:r>
              <a:rPr lang="nl-NL" sz="3600" dirty="0"/>
              <a:t> naar die dingen moge vaak eigenwillig </a:t>
            </a:r>
            <a:r>
              <a:rPr lang="nl-NL" sz="3600" dirty="0" smtClean="0"/>
              <a:t>en </a:t>
            </a:r>
            <a:r>
              <a:rPr lang="nl-NL" sz="3600" dirty="0"/>
              <a:t>om </a:t>
            </a:r>
            <a:r>
              <a:rPr lang="nl-NL" sz="3600" i="1" dirty="0" err="1"/>
              <a:t>díe</a:t>
            </a:r>
            <a:r>
              <a:rPr lang="nl-NL" sz="3600" dirty="0"/>
              <a:t> reden </a:t>
            </a:r>
            <a:r>
              <a:rPr lang="nl-NL" sz="3600" dirty="0" err="1" smtClean="0"/>
              <a:t>veroordelenswaardig</a:t>
            </a:r>
            <a:r>
              <a:rPr lang="nl-NL" sz="3600" dirty="0" smtClean="0"/>
              <a:t> zijn,</a:t>
            </a:r>
            <a:endParaRPr lang="nl-NL" sz="3600" dirty="0"/>
          </a:p>
          <a:p>
            <a:pPr marL="0" indent="0"/>
            <a:r>
              <a:rPr lang="nl-NL" sz="3600" dirty="0"/>
              <a:t>maar het zijn tenslotte dingen, </a:t>
            </a:r>
            <a:endParaRPr lang="nl-NL" sz="3600" dirty="0" smtClean="0"/>
          </a:p>
          <a:p>
            <a:pPr marL="0" indent="0"/>
            <a:r>
              <a:rPr lang="nl-NL" sz="3600" dirty="0" smtClean="0"/>
              <a:t>die </a:t>
            </a:r>
            <a:r>
              <a:rPr lang="nl-NL" sz="3600" i="1" dirty="0"/>
              <a:t>in de natuur </a:t>
            </a:r>
            <a:r>
              <a:rPr lang="nl-NL" sz="3600" i="1" dirty="0" smtClean="0"/>
              <a:t> </a:t>
            </a:r>
            <a:r>
              <a:rPr lang="nl-NL" sz="3600" dirty="0" smtClean="0"/>
              <a:t>zelf </a:t>
            </a:r>
            <a:r>
              <a:rPr lang="nl-NL" sz="3600" dirty="0"/>
              <a:t>liggen.</a:t>
            </a:r>
          </a:p>
          <a:p>
            <a:pPr marL="0" indent="0"/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45289729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8312" y="548680"/>
            <a:ext cx="8424167" cy="5760045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4000" dirty="0" smtClean="0"/>
              <a:t>Wat </a:t>
            </a:r>
            <a:r>
              <a:rPr lang="nl-NL" sz="4000" dirty="0"/>
              <a:t>verborgen is, behoort de HERE, onze God, toe. Wat openbaar is, komt ons toe. Wij en onze kinderen dienen ons altijd te </a:t>
            </a:r>
            <a:r>
              <a:rPr lang="nl-NL" sz="4000" dirty="0" err="1"/>
              <a:t>te</a:t>
            </a:r>
            <a:r>
              <a:rPr lang="nl-NL" sz="4000" dirty="0"/>
              <a:t> richten naar alle bepalingen van deze wet</a:t>
            </a:r>
            <a:r>
              <a:rPr lang="nl-NL" sz="4000" dirty="0" smtClean="0"/>
              <a:t>.</a:t>
            </a:r>
          </a:p>
          <a:p>
            <a:pPr marL="0" indent="0">
              <a:lnSpc>
                <a:spcPct val="150000"/>
              </a:lnSpc>
            </a:pPr>
            <a:r>
              <a:rPr lang="nl-NL" sz="2400" dirty="0"/>
              <a:t>Deuteronomium </a:t>
            </a:r>
            <a:r>
              <a:rPr lang="nl-NL" sz="2400" dirty="0" smtClean="0"/>
              <a:t>29 vers 29</a:t>
            </a:r>
            <a:endParaRPr lang="nl-NL" sz="2400" dirty="0"/>
          </a:p>
          <a:p>
            <a:pPr marL="0" indent="0">
              <a:lnSpc>
                <a:spcPct val="150000"/>
              </a:lnSpc>
            </a:pPr>
            <a:endParaRPr lang="nl-NL" sz="4000" dirty="0"/>
          </a:p>
          <a:p>
            <a:pPr marL="0" indent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912044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sz="4000" dirty="0" smtClean="0"/>
              <a:t>Neem </a:t>
            </a:r>
            <a:r>
              <a:rPr lang="nl-NL" sz="4000" dirty="0"/>
              <a:t>geen deel aan de vruchteloze praktijken van de duisternis, maar ontmasker die juist, want wat daar in het verborgene gebeurt, is te schandelijk voor woorden</a:t>
            </a:r>
            <a:r>
              <a:rPr lang="nl-NL" sz="4000" dirty="0" smtClean="0"/>
              <a:t>.</a:t>
            </a:r>
            <a:r>
              <a:rPr lang="nl-NL" sz="4000" dirty="0"/>
              <a:t> </a:t>
            </a:r>
            <a:endParaRPr lang="nl-NL" sz="4000" dirty="0" smtClean="0"/>
          </a:p>
          <a:p>
            <a:pPr marL="0" indent="0">
              <a:lnSpc>
                <a:spcPct val="150000"/>
              </a:lnSpc>
            </a:pPr>
            <a:r>
              <a:rPr lang="nl-NL" sz="2400" dirty="0" smtClean="0"/>
              <a:t>Efeziërs 5 vers 11 </a:t>
            </a:r>
            <a:endParaRPr lang="nl-NL" sz="2400" dirty="0"/>
          </a:p>
          <a:p>
            <a:pPr marL="0" indent="0">
              <a:lnSpc>
                <a:spcPct val="150000"/>
              </a:lnSpc>
            </a:pPr>
            <a:endParaRPr lang="nl-NL" sz="40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866147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472112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dirty="0" smtClean="0"/>
              <a:t>‘</a:t>
            </a:r>
            <a:r>
              <a:rPr lang="nl-NL" dirty="0"/>
              <a:t>Voor de schuld van de ouders laat Ik de kinderen boeten, en ook het derde geslacht en het vierde, wanneer ze Mij haten.’</a:t>
            </a:r>
          </a:p>
          <a:p>
            <a:pPr marL="0" indent="0">
              <a:lnSpc>
                <a:spcPct val="150000"/>
              </a:lnSpc>
            </a:pPr>
            <a:endParaRPr lang="nl-NL" dirty="0" smtClean="0"/>
          </a:p>
          <a:p>
            <a:pPr marL="0" indent="0">
              <a:lnSpc>
                <a:spcPct val="150000"/>
              </a:lnSpc>
            </a:pPr>
            <a:r>
              <a:rPr lang="nl-NL" dirty="0" smtClean="0"/>
              <a:t>‘</a:t>
            </a:r>
            <a:r>
              <a:rPr lang="nl-NL" dirty="0"/>
              <a:t>Ik ben het, die de ongerechtigheid van de vaderen bezoekt aan de kinderen, aan het derde en vierde geslacht van hen die Mij haten.’</a:t>
            </a:r>
          </a:p>
          <a:p>
            <a:endParaRPr lang="nl-NL" dirty="0" smtClean="0"/>
          </a:p>
          <a:p>
            <a:r>
              <a:rPr lang="nl-NL" dirty="0"/>
              <a:t>Tweede Gebod van de </a:t>
            </a:r>
            <a:r>
              <a:rPr lang="nl-NL" dirty="0" smtClean="0"/>
              <a:t>wet van God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5289729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323528" y="836613"/>
            <a:ext cx="8712968" cy="5472112"/>
          </a:xfrm>
        </p:spPr>
        <p:txBody>
          <a:bodyPr/>
          <a:lstStyle/>
          <a:p>
            <a:r>
              <a:rPr lang="nl-NL" sz="4000" b="1" dirty="0" smtClean="0"/>
              <a:t>OCCULTISME</a:t>
            </a:r>
          </a:p>
          <a:p>
            <a:endParaRPr lang="nl-NL" sz="3200" dirty="0"/>
          </a:p>
          <a:p>
            <a:pPr marL="0" indent="0"/>
            <a:r>
              <a:rPr lang="nl-NL" sz="3200" dirty="0" smtClean="0"/>
              <a:t>Vertrouwen stellen op personen </a:t>
            </a:r>
            <a:r>
              <a:rPr lang="nl-NL" sz="3200" dirty="0"/>
              <a:t>die </a:t>
            </a:r>
            <a:r>
              <a:rPr lang="nl-NL" sz="3200" dirty="0" smtClean="0"/>
              <a:t>zeggen dat </a:t>
            </a:r>
            <a:r>
              <a:rPr lang="nl-NL" sz="3200" dirty="0"/>
              <a:t>ze </a:t>
            </a:r>
            <a:r>
              <a:rPr lang="nl-NL" sz="3200" dirty="0" smtClean="0"/>
              <a:t>in </a:t>
            </a:r>
            <a:r>
              <a:rPr lang="nl-NL" sz="3200" dirty="0" err="1"/>
              <a:t>kontakt</a:t>
            </a:r>
            <a:r>
              <a:rPr lang="nl-NL" sz="3200" dirty="0"/>
              <a:t> </a:t>
            </a:r>
            <a:r>
              <a:rPr lang="nl-NL" sz="3200" dirty="0" smtClean="0"/>
              <a:t>staan met </a:t>
            </a:r>
            <a:r>
              <a:rPr lang="nl-NL" sz="3200" dirty="0"/>
              <a:t>de geestelijke wereld. </a:t>
            </a:r>
            <a:endParaRPr lang="nl-NL" sz="3200" dirty="0" smtClean="0"/>
          </a:p>
          <a:p>
            <a:pPr marL="0" indent="0"/>
            <a:endParaRPr lang="nl-NL" sz="3200" dirty="0" smtClean="0"/>
          </a:p>
          <a:p>
            <a:pPr marL="0" indent="0"/>
            <a:r>
              <a:rPr lang="nl-NL" sz="3200" dirty="0" smtClean="0"/>
              <a:t>Dat </a:t>
            </a:r>
            <a:r>
              <a:rPr lang="nl-NL" sz="3200" dirty="0"/>
              <a:t>soort mensen moet je niet opzoeken. </a:t>
            </a:r>
            <a:endParaRPr lang="nl-NL" sz="3200" dirty="0" smtClean="0"/>
          </a:p>
          <a:p>
            <a:pPr marL="0" indent="0"/>
            <a:endParaRPr lang="nl-NL" sz="3200" dirty="0" smtClean="0"/>
          </a:p>
          <a:p>
            <a:pPr marL="0" indent="0"/>
            <a:r>
              <a:rPr lang="nl-NL" sz="3200" dirty="0" smtClean="0"/>
              <a:t>Met </a:t>
            </a:r>
            <a:r>
              <a:rPr lang="nl-NL" sz="3200" dirty="0" err="1"/>
              <a:t>díe</a:t>
            </a:r>
            <a:r>
              <a:rPr lang="nl-NL" sz="3200" dirty="0"/>
              <a:t> praktijken moet je je niet inlaten. </a:t>
            </a:r>
            <a:endParaRPr lang="nl-NL" sz="3200" dirty="0" smtClean="0"/>
          </a:p>
          <a:p>
            <a:pPr marL="0" indent="0"/>
            <a:endParaRPr lang="nl-NL" sz="3200" dirty="0" smtClean="0"/>
          </a:p>
          <a:p>
            <a:pPr marL="0" indent="0"/>
            <a:r>
              <a:rPr lang="nl-NL" sz="3200" dirty="0" smtClean="0"/>
              <a:t>Zelfs </a:t>
            </a:r>
            <a:r>
              <a:rPr lang="nl-NL" sz="3200" dirty="0"/>
              <a:t>niet, als ze het in </a:t>
            </a:r>
            <a:r>
              <a:rPr lang="nl-NL" sz="3200" dirty="0" smtClean="0"/>
              <a:t>Jezus’ </a:t>
            </a:r>
            <a:r>
              <a:rPr lang="nl-NL" sz="3200" dirty="0"/>
              <a:t>naam </a:t>
            </a:r>
            <a:r>
              <a:rPr lang="nl-NL" sz="3200" dirty="0" smtClean="0"/>
              <a:t>doen</a:t>
            </a:r>
            <a:r>
              <a:rPr lang="nl-NL" sz="3200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912044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5976069"/>
          </a:xfrm>
        </p:spPr>
        <p:txBody>
          <a:bodyPr/>
          <a:lstStyle/>
          <a:p>
            <a:pPr marL="0" indent="0"/>
            <a:r>
              <a:rPr lang="nl-NL" dirty="0" smtClean="0"/>
              <a:t>Ik </a:t>
            </a:r>
            <a:r>
              <a:rPr lang="nl-NL" dirty="0"/>
              <a:t>stel mijn vertrouwen in de HEER, hoewel hij zich voor het volk van Jakob verborgen houdt; ik heb mijn hoop op hem gevestigd. </a:t>
            </a:r>
            <a:r>
              <a:rPr lang="nl-NL" dirty="0" smtClean="0"/>
              <a:t>Ik </a:t>
            </a:r>
            <a:r>
              <a:rPr lang="nl-NL" dirty="0"/>
              <a:t>ben, met de kinderen die de HEER mij heeft gegeven, een teken voor Israël, een zinnebeeld van de HEER van de hemelse machten, die op de </a:t>
            </a:r>
            <a:r>
              <a:rPr lang="nl-NL" dirty="0" err="1"/>
              <a:t>Sion</a:t>
            </a:r>
            <a:r>
              <a:rPr lang="nl-NL" dirty="0"/>
              <a:t> woont. </a:t>
            </a:r>
            <a:r>
              <a:rPr lang="nl-NL" dirty="0" smtClean="0"/>
              <a:t>Wanneer </a:t>
            </a:r>
            <a:r>
              <a:rPr lang="nl-NL" dirty="0"/>
              <a:t>men jullie vraagt om de geesten van doden te raadplegen en naar fluisterende en mompelende waarzeggers te luisteren  -– elk  volk raadpleegt toch zijn goden en vraagt de doden toch om raad voor de levenden? –, </a:t>
            </a:r>
            <a:r>
              <a:rPr lang="nl-NL" dirty="0" smtClean="0"/>
              <a:t>ga </a:t>
            </a:r>
            <a:r>
              <a:rPr lang="nl-NL" dirty="0"/>
              <a:t>dan alleen af op dit onderricht, op mijn </a:t>
            </a:r>
            <a:r>
              <a:rPr lang="nl-NL" dirty="0" err="1" smtClean="0"/>
              <a:t>getuige-nis</a:t>
            </a:r>
            <a:r>
              <a:rPr lang="nl-NL" dirty="0"/>
              <a:t>. Spreek uitsluitend volgens deze woorden, waartegen geen bezwering bestand is. </a:t>
            </a:r>
            <a:r>
              <a:rPr lang="nl-NL" sz="2000" dirty="0" smtClean="0"/>
              <a:t>Jesaja 8 vers 17-20</a:t>
            </a:r>
            <a:endParaRPr lang="nl-NL" dirty="0"/>
          </a:p>
          <a:p>
            <a:pPr marL="0" indent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866147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r>
              <a:rPr lang="nl-NL" sz="3200" u="sng" dirty="0"/>
              <a:t>Om over na te denken</a:t>
            </a:r>
            <a:endParaRPr lang="nl-NL" sz="3200" dirty="0"/>
          </a:p>
          <a:p>
            <a:pPr marL="0" indent="0"/>
            <a:r>
              <a:rPr lang="nl-NL" sz="3200" dirty="0"/>
              <a:t>Alles wat zich op het terrein van het zogenaamde “occulte” leven ligt, </a:t>
            </a:r>
          </a:p>
          <a:p>
            <a:pPr marL="0" indent="0"/>
            <a:r>
              <a:rPr lang="nl-NL" sz="3200" dirty="0"/>
              <a:t>is voor zover het zich bedient van in Gods schepping aanwezige mogelijkheden,</a:t>
            </a:r>
          </a:p>
          <a:p>
            <a:pPr marL="0" indent="0"/>
            <a:r>
              <a:rPr lang="nl-NL" sz="3200" dirty="0"/>
              <a:t>een heel gewoon </a:t>
            </a:r>
            <a:r>
              <a:rPr lang="nl-NL" sz="3200" i="1" dirty="0"/>
              <a:t>gebruikmaken</a:t>
            </a:r>
            <a:r>
              <a:rPr lang="nl-NL" sz="3200" dirty="0"/>
              <a:t> van wat God in de schepping gelegd heeft.</a:t>
            </a:r>
          </a:p>
          <a:p>
            <a:pPr marL="0" indent="0"/>
            <a:r>
              <a:rPr lang="nl-NL" sz="3200" dirty="0"/>
              <a:t>Het zijn tenslotte dingen, </a:t>
            </a:r>
            <a:endParaRPr lang="nl-NL" sz="3200" dirty="0" smtClean="0"/>
          </a:p>
          <a:p>
            <a:pPr marL="0" indent="0"/>
            <a:r>
              <a:rPr lang="nl-NL" sz="3200" dirty="0" smtClean="0"/>
              <a:t>die </a:t>
            </a:r>
            <a:r>
              <a:rPr lang="nl-NL" sz="3200" i="1" dirty="0"/>
              <a:t>in de natuur </a:t>
            </a:r>
            <a:r>
              <a:rPr lang="nl-NL" sz="3200" dirty="0"/>
              <a:t>zelf liggen.</a:t>
            </a:r>
          </a:p>
          <a:p>
            <a:r>
              <a:rPr lang="nl-NL" sz="3200" dirty="0"/>
              <a:t> </a:t>
            </a:r>
          </a:p>
          <a:p>
            <a:r>
              <a:rPr lang="nl-NL" sz="3200" dirty="0"/>
              <a:t>K. Schilder, Wat is de hemel, 1954, blz. 129</a:t>
            </a:r>
          </a:p>
          <a:p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45289729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877</TotalTime>
  <Words>848</Words>
  <Application>Microsoft Office PowerPoint</Application>
  <PresentationFormat>Diavoorstelling (4:3)</PresentationFormat>
  <Paragraphs>94</Paragraphs>
  <Slides>17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17</vt:i4>
      </vt:variant>
    </vt:vector>
  </HeadingPairs>
  <TitlesOfParts>
    <vt:vector size="23" baseType="lpstr">
      <vt:lpstr>Arial</vt:lpstr>
      <vt:lpstr>Wingdings</vt:lpstr>
      <vt:lpstr>Berlin Sans FB</vt:lpstr>
      <vt:lpstr>Tahoma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74</cp:revision>
  <dcterms:created xsi:type="dcterms:W3CDTF">2010-04-24T18:41:21Z</dcterms:created>
  <dcterms:modified xsi:type="dcterms:W3CDTF">2014-10-31T11:46:33Z</dcterms:modified>
</cp:coreProperties>
</file>