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64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2F21-ABCA-4872-9FB6-5DD0A832AC94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54DD6-BB81-45D8-9E25-3EDE284532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569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4DD6-BB81-45D8-9E25-3EDE284532C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160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NL" smtClean="0"/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E155C-D5B5-4212-8375-46F2069D98A0}" type="slidenum">
              <a:rPr lang="nl-NL" smtClean="0"/>
              <a:pPr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4DD6-BB81-45D8-9E25-3EDE284532C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669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4DD6-BB81-45D8-9E25-3EDE284532C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693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4DD6-BB81-45D8-9E25-3EDE284532C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653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4DD6-BB81-45D8-9E25-3EDE284532C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66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AA068-322D-4A5B-A482-A5F480E7432D}" type="datetimeFigureOut">
              <a:rPr lang="nl-NL" smtClean="0"/>
              <a:t>10-6-2013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C781D-D6AC-4673-8E62-BE5CE4BE7EEC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456384" cy="1143000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huisdier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4" name="Tijdelijke aanduiding voor inhoud 3" descr="dibbe roorda d5 018 M sRG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68382" y="1789239"/>
            <a:ext cx="5612130" cy="5096145"/>
          </a:xfrm>
        </p:spPr>
      </p:pic>
      <p:pic>
        <p:nvPicPr>
          <p:cNvPr id="5" name="Afbeelding 4" descr="73 winterwandeling peelo 2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04664"/>
            <a:ext cx="4608512" cy="32917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044575" y="0"/>
            <a:ext cx="10291763" cy="6858000"/>
          </a:xfrm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3563888" y="476672"/>
            <a:ext cx="295232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defRPr/>
            </a:pPr>
            <a:r>
              <a:rPr lang="nl-NL" sz="3200" u="none" dirty="0" smtClean="0">
                <a:solidFill>
                  <a:schemeClr val="bg1"/>
                </a:solidFill>
              </a:rPr>
              <a:t>“Dit is het teken van het verbond dat Ik met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defRPr/>
            </a:pPr>
            <a:r>
              <a:rPr lang="nl-NL" sz="3200" u="none" dirty="0" smtClean="0">
                <a:solidFill>
                  <a:schemeClr val="bg1"/>
                </a:solidFill>
              </a:rPr>
              <a:t>alle levende wezens op aarde gesloten heb.”</a:t>
            </a:r>
          </a:p>
          <a:p>
            <a:pPr algn="ctr"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0575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636912"/>
          </a:xfrm>
        </p:spPr>
        <p:txBody>
          <a:bodyPr>
            <a:normAutofit fontScale="90000"/>
          </a:bodyPr>
          <a:lstStyle/>
          <a:p>
            <a:pPr algn="l"/>
            <a:r>
              <a:rPr lang="nl-NL" sz="4000" dirty="0" smtClean="0">
                <a:solidFill>
                  <a:schemeClr val="bg1"/>
                </a:solidFill>
              </a:rPr>
              <a:t>God heeft een verbond  gesloten met alles wat leeft: dus ook </a:t>
            </a:r>
            <a:r>
              <a:rPr lang="nl-NL" sz="4900" cap="small" dirty="0" smtClean="0">
                <a:solidFill>
                  <a:schemeClr val="bg1"/>
                </a:solidFill>
              </a:rPr>
              <a:t>met alle dieren</a:t>
            </a:r>
            <a:r>
              <a:rPr lang="nl-NL" sz="4000" dirty="0" smtClean="0">
                <a:solidFill>
                  <a:schemeClr val="bg1"/>
                </a:solidFill>
              </a:rPr>
              <a:t>!</a:t>
            </a:r>
            <a:br>
              <a:rPr lang="nl-NL" sz="4000" dirty="0" smtClean="0">
                <a:solidFill>
                  <a:schemeClr val="bg1"/>
                </a:solidFill>
              </a:rPr>
            </a:br>
            <a:r>
              <a:rPr lang="nl-NL" sz="4000" dirty="0" smtClean="0">
                <a:solidFill>
                  <a:schemeClr val="bg1"/>
                </a:solidFill>
              </a:rPr>
              <a:t/>
            </a:r>
            <a:br>
              <a:rPr lang="nl-NL" sz="4000" dirty="0" smtClean="0">
                <a:solidFill>
                  <a:schemeClr val="bg1"/>
                </a:solidFill>
              </a:rPr>
            </a:br>
            <a:r>
              <a:rPr lang="nl-NL" sz="4000" dirty="0" smtClean="0">
                <a:solidFill>
                  <a:schemeClr val="bg1"/>
                </a:solidFill>
              </a:rPr>
              <a:t>Met de vogels</a:t>
            </a:r>
            <a:r>
              <a:rPr lang="nl-NL" dirty="0" smtClean="0">
                <a:solidFill>
                  <a:schemeClr val="bg1"/>
                </a:solidFill>
              </a:rPr>
              <a:t>…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0" name="Tijdelijke aanduiding voor inhoud 9" descr="20100322_0400breedbeeld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564671" y="2456540"/>
            <a:ext cx="6122129" cy="40814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Tijdelijke aanduiding voor inhoud 8" descr="20130211_0090 XL keep 1200 800 px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39791" y="3288372"/>
            <a:ext cx="4423411" cy="29489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056" y="764704"/>
            <a:ext cx="3610744" cy="1143000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Met het vee…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9" name="Tijdelijke aanduiding voor inhoud 8" descr="20121011_0159 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91502" y="2492896"/>
            <a:ext cx="8960995" cy="5040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Tijdelijke aanduiding voor inhoud 4" descr="20110602_heest_0008 XS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11560" y="404664"/>
            <a:ext cx="4038600" cy="2692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bg1"/>
                </a:solidFill>
              </a:rPr>
              <a:t>e</a:t>
            </a:r>
            <a:r>
              <a:rPr lang="nl-NL" dirty="0" smtClean="0">
                <a:solidFill>
                  <a:schemeClr val="bg1"/>
                </a:solidFill>
              </a:rPr>
              <a:t>n met de dieren die in het wild leven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8" name="Tijdelijke aanduiding voor inhoud 7" descr="22mei2012_0118 L sRGB_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9032" t="12600" r="25241"/>
          <a:stretch>
            <a:fillRect/>
          </a:stretch>
        </p:blipFill>
        <p:spPr>
          <a:xfrm>
            <a:off x="326188" y="1943100"/>
            <a:ext cx="4389828" cy="42531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Tijdelijke aanduiding voor inhoud 8" descr="20130401_0011 XL nb_1_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34856" t="17307" r="8178"/>
          <a:stretch>
            <a:fillRect/>
          </a:stretch>
        </p:blipFill>
        <p:spPr>
          <a:xfrm>
            <a:off x="4716016" y="1980655"/>
            <a:ext cx="4186797" cy="42566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44008" y="274638"/>
            <a:ext cx="3888432" cy="1143000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je huisdier hoort ook bij God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4" name="Tijdelijke aanduiding voor inhoud 3" descr="dibbe roorda d5 018 M sRG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68382" y="1789239"/>
            <a:ext cx="5612130" cy="5096145"/>
          </a:xfrm>
        </p:spPr>
      </p:pic>
      <p:pic>
        <p:nvPicPr>
          <p:cNvPr id="5" name="Afbeelding 4" descr="73 winterwandeling peelo 2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04664"/>
            <a:ext cx="4608512" cy="32917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kstvak 5"/>
          <p:cNvSpPr txBox="1"/>
          <p:nvPr/>
        </p:nvSpPr>
        <p:spPr>
          <a:xfrm>
            <a:off x="755576" y="3933056"/>
            <a:ext cx="23042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</a:rPr>
              <a:t>z</a:t>
            </a:r>
            <a:r>
              <a:rPr lang="nl-NL" sz="4000" dirty="0" smtClean="0">
                <a:solidFill>
                  <a:schemeClr val="bg1"/>
                </a:solidFill>
              </a:rPr>
              <a:t>org er dus maar goed voor</a:t>
            </a:r>
            <a:endParaRPr lang="nl-NL" sz="4000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755576" y="6101953"/>
            <a:ext cx="2797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chemeClr val="bg1"/>
                </a:solidFill>
              </a:rPr>
              <a:t>Foto’s: Karla Leeftink</a:t>
            </a:r>
            <a:endParaRPr lang="nl-NL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71</Words>
  <Application>Microsoft Office PowerPoint</Application>
  <PresentationFormat>Diavoorstelling (4:3)</PresentationFormat>
  <Paragraphs>15</Paragraphs>
  <Slides>6</Slides>
  <Notes>6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Office-thema</vt:lpstr>
      <vt:lpstr>huisdier</vt:lpstr>
      <vt:lpstr>PowerPoint-presentatie</vt:lpstr>
      <vt:lpstr>God heeft een verbond  gesloten met alles wat leeft: dus ook met alle dieren!  Met de vogels…</vt:lpstr>
      <vt:lpstr>Met het vee…</vt:lpstr>
      <vt:lpstr>en met de dieren die in het wild leven</vt:lpstr>
      <vt:lpstr>je huisdier hoort ook bij God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Karla</dc:creator>
  <cp:lastModifiedBy>Ernst Leeftink</cp:lastModifiedBy>
  <cp:revision>10</cp:revision>
  <dcterms:created xsi:type="dcterms:W3CDTF">2013-04-09T14:38:07Z</dcterms:created>
  <dcterms:modified xsi:type="dcterms:W3CDTF">2013-06-10T14:00:00Z</dcterms:modified>
</cp:coreProperties>
</file>