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1"/>
  </p:notesMasterIdLst>
  <p:handoutMasterIdLst>
    <p:handoutMasterId r:id="rId12"/>
  </p:handoutMasterIdLst>
  <p:sldIdLst>
    <p:sldId id="658" r:id="rId3"/>
    <p:sldId id="661" r:id="rId4"/>
    <p:sldId id="662" r:id="rId5"/>
    <p:sldId id="659" r:id="rId6"/>
    <p:sldId id="660" r:id="rId7"/>
    <p:sldId id="663" r:id="rId8"/>
    <p:sldId id="664" r:id="rId9"/>
    <p:sldId id="665" r:id="rId10"/>
  </p:sldIdLst>
  <p:sldSz cx="9144000" cy="6858000" type="screen4x3"/>
  <p:notesSz cx="6858000" cy="9144000"/>
  <p:embeddedFontLst>
    <p:embeddedFont>
      <p:font typeface="Berlin Sans FB" pitchFamily="34" charset="0"/>
      <p:regular r:id="rId13"/>
      <p:bold r:id="rId14"/>
    </p:embeddedFont>
    <p:embeddedFont>
      <p:font typeface="Tahoma" pitchFamily="34" charset="0"/>
      <p:regular r:id="rId15"/>
      <p:bold r:id="rId16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>
        <p:scale>
          <a:sx n="73" d="100"/>
          <a:sy n="73" d="100"/>
        </p:scale>
        <p:origin x="-111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4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6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9541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6194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3200" u="sng" dirty="0"/>
              <a:t>Thema</a:t>
            </a:r>
            <a:r>
              <a:rPr lang="nl-NL" sz="3200" dirty="0"/>
              <a:t>: </a:t>
            </a:r>
            <a:endParaRPr lang="nl-NL" sz="3200" dirty="0" smtClean="0"/>
          </a:p>
          <a:p>
            <a:pPr>
              <a:lnSpc>
                <a:spcPct val="150000"/>
              </a:lnSpc>
            </a:pPr>
            <a:r>
              <a:rPr lang="nl-NL" sz="3200" b="1" dirty="0" smtClean="0"/>
              <a:t>Het </a:t>
            </a:r>
            <a:r>
              <a:rPr lang="nl-NL" sz="3200" b="1" dirty="0"/>
              <a:t>verlangen naar een heilig leven </a:t>
            </a:r>
            <a:endParaRPr lang="nl-NL" sz="3200" b="1" dirty="0" smtClean="0"/>
          </a:p>
          <a:p>
            <a:pPr>
              <a:lnSpc>
                <a:spcPct val="150000"/>
              </a:lnSpc>
            </a:pPr>
            <a:r>
              <a:rPr lang="nl-NL" sz="3200" b="1" dirty="0" smtClean="0"/>
              <a:t>is </a:t>
            </a:r>
            <a:r>
              <a:rPr lang="nl-NL" sz="3200" b="1" dirty="0"/>
              <a:t>prioriteit nummer </a:t>
            </a:r>
            <a:r>
              <a:rPr lang="nl-NL" sz="3200" b="1" dirty="0" smtClean="0"/>
              <a:t>één</a:t>
            </a:r>
          </a:p>
          <a:p>
            <a:pPr>
              <a:lnSpc>
                <a:spcPct val="150000"/>
              </a:lnSpc>
            </a:pPr>
            <a:r>
              <a:rPr lang="nl-NL" sz="3200" b="1" dirty="0" smtClean="0"/>
              <a:t>van </a:t>
            </a:r>
            <a:r>
              <a:rPr lang="nl-NL" sz="3200" b="1" dirty="0"/>
              <a:t>de Heilige Geest</a:t>
            </a:r>
            <a:endParaRPr lang="nl-NL" sz="3200" dirty="0"/>
          </a:p>
          <a:p>
            <a:endParaRPr lang="nl-NL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395536" y="1268413"/>
            <a:ext cx="8424935" cy="50403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dirty="0" smtClean="0"/>
              <a:t>Laat </a:t>
            </a:r>
            <a:r>
              <a:rPr lang="nl-NL" dirty="0"/>
              <a:t>u leiden door de </a:t>
            </a:r>
            <a:r>
              <a:rPr lang="nl-NL" dirty="0" smtClean="0"/>
              <a:t>Geest </a:t>
            </a:r>
          </a:p>
          <a:p>
            <a:pPr>
              <a:lnSpc>
                <a:spcPct val="150000"/>
              </a:lnSpc>
            </a:pPr>
            <a:r>
              <a:rPr lang="nl-NL" dirty="0"/>
              <a:t>Volg </a:t>
            </a:r>
            <a:r>
              <a:rPr lang="nl-NL" dirty="0" smtClean="0"/>
              <a:t>het </a:t>
            </a:r>
            <a:r>
              <a:rPr lang="nl-NL" dirty="0"/>
              <a:t>voorbeeld van God</a:t>
            </a:r>
            <a:endParaRPr lang="nl-NL" dirty="0" smtClean="0"/>
          </a:p>
          <a:p>
            <a:pPr>
              <a:lnSpc>
                <a:spcPct val="150000"/>
              </a:lnSpc>
            </a:pPr>
            <a:r>
              <a:rPr lang="nl-NL" dirty="0"/>
              <a:t>Volg de weg van Christus </a:t>
            </a:r>
            <a:r>
              <a:rPr lang="nl-NL" dirty="0" smtClean="0"/>
              <a:t>Jezus</a:t>
            </a:r>
          </a:p>
          <a:p>
            <a:pPr>
              <a:lnSpc>
                <a:spcPct val="150000"/>
              </a:lnSpc>
            </a:pPr>
            <a:r>
              <a:rPr lang="nl-NL" dirty="0" smtClean="0"/>
              <a:t>Geschapen om </a:t>
            </a:r>
            <a:r>
              <a:rPr lang="nl-NL" dirty="0"/>
              <a:t>de weg te gaan van de goede daden</a:t>
            </a:r>
            <a:endParaRPr lang="nl-NL" dirty="0" smtClean="0"/>
          </a:p>
          <a:p>
            <a:pPr>
              <a:lnSpc>
                <a:spcPct val="150000"/>
              </a:lnSpc>
            </a:pPr>
            <a:r>
              <a:rPr lang="nl-NL" dirty="0" smtClean="0"/>
              <a:t>Ga </a:t>
            </a:r>
            <a:r>
              <a:rPr lang="nl-NL" dirty="0"/>
              <a:t>de weg van de </a:t>
            </a:r>
            <a:r>
              <a:rPr lang="nl-NL" dirty="0" smtClean="0"/>
              <a:t>liefde zoals Christus</a:t>
            </a:r>
          </a:p>
          <a:p>
            <a:pPr>
              <a:lnSpc>
                <a:spcPct val="150000"/>
              </a:lnSpc>
            </a:pPr>
            <a:r>
              <a:rPr lang="nl-NL" dirty="0" smtClean="0"/>
              <a:t>Treed in </a:t>
            </a:r>
            <a:r>
              <a:rPr lang="nl-NL" dirty="0"/>
              <a:t>de voetsporen van </a:t>
            </a:r>
            <a:r>
              <a:rPr lang="nl-NL" dirty="0" smtClean="0"/>
              <a:t>Christus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dirty="0"/>
              <a:t>Ga de weg van de kinderen van het </a:t>
            </a:r>
            <a:r>
              <a:rPr lang="nl-NL" dirty="0" smtClean="0"/>
              <a:t>licht</a:t>
            </a:r>
          </a:p>
          <a:p>
            <a:pPr>
              <a:lnSpc>
                <a:spcPct val="150000"/>
              </a:lnSpc>
            </a:pPr>
            <a:r>
              <a:rPr lang="nl-NL" dirty="0" smtClean="0"/>
              <a:t>In </a:t>
            </a:r>
            <a:r>
              <a:rPr lang="nl-NL" dirty="0"/>
              <a:t>de voetsporen van Jezus te </a:t>
            </a:r>
            <a:r>
              <a:rPr lang="nl-NL" dirty="0" smtClean="0"/>
              <a:t>treden</a:t>
            </a:r>
          </a:p>
          <a:p>
            <a:endParaRPr lang="nl-NL" dirty="0" smtClean="0"/>
          </a:p>
          <a:p>
            <a:endParaRPr lang="nl-NL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Een heilig leven leiden betekent:</a:t>
            </a:r>
          </a:p>
        </p:txBody>
      </p:sp>
    </p:spTree>
    <p:extLst>
      <p:ext uri="{BB962C8B-B14F-4D97-AF65-F5344CB8AC3E}">
        <p14:creationId xmlns:p14="http://schemas.microsoft.com/office/powerpoint/2010/main" val="12947266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7" b="20058"/>
          <a:stretch/>
        </p:blipFill>
        <p:spPr>
          <a:xfrm>
            <a:off x="467544" y="1484784"/>
            <a:ext cx="7718276" cy="4645203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633412"/>
          </a:xfrm>
        </p:spPr>
        <p:txBody>
          <a:bodyPr/>
          <a:lstStyle/>
          <a:p>
            <a:r>
              <a:rPr lang="nl-NL" sz="3600" u="none" dirty="0" smtClean="0"/>
              <a:t>Allemaal oproepen om te</a:t>
            </a:r>
            <a:br>
              <a:rPr lang="nl-NL" sz="3600" u="none" dirty="0" smtClean="0"/>
            </a:br>
            <a:r>
              <a:rPr lang="nl-NL" sz="3600" u="none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905906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2060847"/>
            <a:ext cx="8229600" cy="4247877"/>
          </a:xfrm>
        </p:spPr>
        <p:txBody>
          <a:bodyPr/>
          <a:lstStyle/>
          <a:p>
            <a:pPr marL="514350" lvl="0" indent="-514350">
              <a:lnSpc>
                <a:spcPct val="150000"/>
              </a:lnSpc>
              <a:buAutoNum type="arabicParenR"/>
            </a:pPr>
            <a:r>
              <a:rPr lang="nl-NL" dirty="0" smtClean="0"/>
              <a:t>Hoe </a:t>
            </a:r>
            <a:r>
              <a:rPr lang="nl-NL" dirty="0"/>
              <a:t>belangrijk zijn God de Vader en Jezus Christus voor </a:t>
            </a:r>
            <a:r>
              <a:rPr lang="nl-NL" dirty="0" smtClean="0"/>
              <a:t>je?</a:t>
            </a:r>
          </a:p>
          <a:p>
            <a:pPr marL="514350" lvl="0" indent="-514350">
              <a:lnSpc>
                <a:spcPct val="150000"/>
              </a:lnSpc>
              <a:buAutoNum type="arabicParenR"/>
            </a:pPr>
            <a:r>
              <a:rPr lang="nl-NL" dirty="0" smtClean="0"/>
              <a:t>Hoe </a:t>
            </a:r>
            <a:r>
              <a:rPr lang="nl-NL" dirty="0"/>
              <a:t>bewust ga jij de strijd met de zonde in je leven </a:t>
            </a:r>
            <a:r>
              <a:rPr lang="nl-NL" dirty="0" smtClean="0"/>
              <a:t>aan?</a:t>
            </a:r>
          </a:p>
          <a:p>
            <a:pPr marL="514350" lvl="0" indent="-514350">
              <a:lnSpc>
                <a:spcPct val="150000"/>
              </a:lnSpc>
              <a:buAutoNum type="arabicParenR"/>
            </a:pPr>
            <a:r>
              <a:rPr lang="nl-NL" dirty="0" smtClean="0"/>
              <a:t>Hoe </a:t>
            </a:r>
            <a:r>
              <a:rPr lang="nl-NL" dirty="0"/>
              <a:t>ga je en kijk je aan tegen de mensen om je heen – zowel in de gemeente als daarbuiten?</a:t>
            </a:r>
          </a:p>
          <a:p>
            <a:endParaRPr lang="nl-NL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600" dirty="0" smtClean="0"/>
              <a:t>Drie kenmerken van een gelovige die echt verlangt naar een christelijk leven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r>
              <a:rPr lang="nl-NL" sz="3600" dirty="0" smtClean="0"/>
              <a:t>STAP 1 = zonde vergeven</a:t>
            </a:r>
          </a:p>
          <a:p>
            <a:endParaRPr lang="nl-NL" sz="3600" dirty="0"/>
          </a:p>
          <a:p>
            <a:r>
              <a:rPr lang="nl-NL" sz="3600" dirty="0" smtClean="0"/>
              <a:t>STAP 2 = een christelijk leven</a:t>
            </a:r>
          </a:p>
          <a:p>
            <a:endParaRPr lang="nl-NL" sz="3600" dirty="0"/>
          </a:p>
          <a:p>
            <a:pPr>
              <a:lnSpc>
                <a:spcPct val="150000"/>
              </a:lnSpc>
            </a:pPr>
            <a:r>
              <a:rPr lang="nl-NL" sz="3600" dirty="0" smtClean="0"/>
              <a:t>Het is God te doen om </a:t>
            </a:r>
          </a:p>
          <a:p>
            <a:pPr>
              <a:lnSpc>
                <a:spcPct val="150000"/>
              </a:lnSpc>
            </a:pPr>
            <a:r>
              <a:rPr lang="nl-NL" sz="3600" dirty="0" smtClean="0"/>
              <a:t>die tweede stap in jouw leven!</a:t>
            </a:r>
          </a:p>
          <a:p>
            <a:endParaRPr lang="nl-NL" dirty="0"/>
          </a:p>
          <a:p>
            <a:endParaRPr lang="nl-NL" i="1" dirty="0" smtClean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pPr marL="0" indent="0"/>
            <a:r>
              <a:rPr lang="nl-NL" dirty="0" smtClean="0"/>
              <a:t>STAP 1:</a:t>
            </a:r>
          </a:p>
          <a:p>
            <a:pPr marL="0" indent="0"/>
            <a:r>
              <a:rPr lang="nl-NL" dirty="0" smtClean="0"/>
              <a:t>‘Christus </a:t>
            </a:r>
            <a:r>
              <a:rPr lang="nl-NL" dirty="0"/>
              <a:t>heeft ons niet alleen met zijn bloed gekocht en vrijgemaakt </a:t>
            </a:r>
            <a:r>
              <a:rPr lang="nl-NL" dirty="0" smtClean="0"/>
              <a:t>…</a:t>
            </a:r>
          </a:p>
          <a:p>
            <a:pPr marL="0" indent="0"/>
            <a:endParaRPr lang="nl-NL" dirty="0" smtClean="0"/>
          </a:p>
          <a:p>
            <a:pPr marL="0" indent="0"/>
            <a:r>
              <a:rPr lang="nl-NL" dirty="0" smtClean="0"/>
              <a:t>STAP 2:</a:t>
            </a:r>
          </a:p>
          <a:p>
            <a:pPr marL="0" indent="0"/>
            <a:r>
              <a:rPr lang="nl-NL" dirty="0" smtClean="0"/>
              <a:t>… maar </a:t>
            </a:r>
            <a:r>
              <a:rPr lang="nl-NL" dirty="0"/>
              <a:t>vernieuwt ons ook door zijn Heilige Geest tot zijn beeld, opdat wij met ons hele leven tonen, dat wij God dankbaar zijn voor zijn weldaden en opdat Hij door ons </a:t>
            </a:r>
            <a:r>
              <a:rPr lang="nl-NL" dirty="0" smtClean="0"/>
              <a:t>geprezen wordt.’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Heidelbergse Catechismus Zondag 32</a:t>
            </a:r>
          </a:p>
        </p:txBody>
      </p:sp>
    </p:spTree>
    <p:extLst>
      <p:ext uri="{BB962C8B-B14F-4D97-AF65-F5344CB8AC3E}">
        <p14:creationId xmlns:p14="http://schemas.microsoft.com/office/powerpoint/2010/main" val="162251695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TERUG NAAR DE WORTEL !!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836613"/>
            <a:ext cx="8568952" cy="5472112"/>
          </a:xfrm>
        </p:spPr>
        <p:txBody>
          <a:bodyPr/>
          <a:lstStyle/>
          <a:p>
            <a:r>
              <a:rPr lang="nl-NL" dirty="0" err="1"/>
              <a:t>Eérst</a:t>
            </a:r>
            <a:r>
              <a:rPr lang="nl-NL" dirty="0"/>
              <a:t> wordt God heilig genoemd. </a:t>
            </a:r>
          </a:p>
          <a:p>
            <a:r>
              <a:rPr lang="nl-NL" dirty="0"/>
              <a:t>	Daarna </a:t>
            </a:r>
            <a:r>
              <a:rPr lang="nl-NL" dirty="0" smtClean="0"/>
              <a:t>worden wij opgeroepen heilig </a:t>
            </a:r>
            <a:r>
              <a:rPr lang="nl-NL" dirty="0"/>
              <a:t>te leven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dirty="0" err="1"/>
              <a:t>Eérst</a:t>
            </a:r>
            <a:r>
              <a:rPr lang="nl-NL" dirty="0"/>
              <a:t> wordt Jezus gekruisigd </a:t>
            </a:r>
            <a:endParaRPr lang="nl-NL" dirty="0" smtClean="0"/>
          </a:p>
          <a:p>
            <a:r>
              <a:rPr lang="nl-NL" dirty="0"/>
              <a:t>	Daarna </a:t>
            </a:r>
            <a:r>
              <a:rPr lang="nl-NL" dirty="0" smtClean="0"/>
              <a:t>moeten wij onze zondige natuur kruisigen.</a:t>
            </a:r>
            <a:endParaRPr lang="nl-NL" dirty="0"/>
          </a:p>
          <a:p>
            <a:endParaRPr lang="nl-NL" dirty="0" smtClean="0"/>
          </a:p>
          <a:p>
            <a:r>
              <a:rPr lang="nl-NL" dirty="0" err="1" smtClean="0"/>
              <a:t>Eérst</a:t>
            </a:r>
            <a:r>
              <a:rPr lang="nl-NL" dirty="0" smtClean="0"/>
              <a:t> </a:t>
            </a:r>
            <a:r>
              <a:rPr lang="nl-NL" dirty="0"/>
              <a:t>wordt Christus de levende steen genoemd. </a:t>
            </a:r>
          </a:p>
          <a:p>
            <a:r>
              <a:rPr lang="nl-NL" dirty="0"/>
              <a:t>	Daarna maakt de </a:t>
            </a:r>
            <a:r>
              <a:rPr lang="nl-NL" dirty="0" smtClean="0"/>
              <a:t>Geest levende </a:t>
            </a:r>
            <a:r>
              <a:rPr lang="nl-NL" dirty="0"/>
              <a:t>stenen van </a:t>
            </a:r>
            <a:r>
              <a:rPr lang="nl-NL" dirty="0" smtClean="0"/>
              <a:t>ons.</a:t>
            </a:r>
            <a:endParaRPr lang="nl-NL" dirty="0"/>
          </a:p>
          <a:p>
            <a:endParaRPr lang="nl-NL" dirty="0" smtClean="0"/>
          </a:p>
          <a:p>
            <a:r>
              <a:rPr lang="nl-NL" dirty="0" err="1" smtClean="0"/>
              <a:t>Eérst</a:t>
            </a:r>
            <a:r>
              <a:rPr lang="nl-NL" dirty="0" smtClean="0"/>
              <a:t> </a:t>
            </a:r>
            <a:r>
              <a:rPr lang="nl-NL" dirty="0"/>
              <a:t>heeft onze Heer Zich </a:t>
            </a:r>
            <a:r>
              <a:rPr lang="nl-NL" dirty="0" smtClean="0"/>
              <a:t>voor ons geofferd</a:t>
            </a:r>
            <a:r>
              <a:rPr lang="nl-NL" dirty="0"/>
              <a:t>. </a:t>
            </a:r>
          </a:p>
          <a:p>
            <a:r>
              <a:rPr lang="nl-NL" dirty="0"/>
              <a:t>	Daarna  mogen </a:t>
            </a:r>
            <a:r>
              <a:rPr lang="nl-NL" dirty="0" smtClean="0"/>
              <a:t>wij </a:t>
            </a:r>
            <a:r>
              <a:rPr lang="nl-NL" dirty="0"/>
              <a:t>geestelijke offers brengen: </a:t>
            </a:r>
          </a:p>
          <a:p>
            <a:r>
              <a:rPr lang="nl-NL" dirty="0"/>
              <a:t>	</a:t>
            </a:r>
            <a:r>
              <a:rPr lang="nl-NL" dirty="0" smtClean="0"/>
              <a:t>de lof van onze </a:t>
            </a:r>
            <a:r>
              <a:rPr lang="nl-NL" dirty="0"/>
              <a:t>lippen </a:t>
            </a:r>
            <a:r>
              <a:rPr lang="nl-NL" dirty="0" smtClean="0"/>
              <a:t>+ onderlinge </a:t>
            </a:r>
            <a:r>
              <a:rPr lang="nl-NL" dirty="0"/>
              <a:t>solidariteit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725511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4721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dirty="0" smtClean="0"/>
              <a:t>Een christelijk leven over heel de linie bestaat uit</a:t>
            </a:r>
          </a:p>
          <a:p>
            <a:pPr marL="457200" indent="-12700">
              <a:lnSpc>
                <a:spcPct val="150000"/>
              </a:lnSpc>
              <a:buFont typeface="Wingdings" pitchFamily="2" charset="2"/>
              <a:buChar char="ü"/>
            </a:pPr>
            <a:r>
              <a:rPr lang="nl-NL" dirty="0"/>
              <a:t> </a:t>
            </a:r>
            <a:r>
              <a:rPr lang="nl-NL" dirty="0" smtClean="0"/>
              <a:t> </a:t>
            </a:r>
            <a:r>
              <a:rPr lang="nl-NL" dirty="0" smtClean="0"/>
              <a:t>volledige </a:t>
            </a:r>
            <a:r>
              <a:rPr lang="nl-NL" dirty="0" smtClean="0"/>
              <a:t>aandacht op </a:t>
            </a:r>
            <a:r>
              <a:rPr lang="nl-NL" dirty="0" smtClean="0"/>
              <a:t>Jezus</a:t>
            </a:r>
          </a:p>
          <a:p>
            <a:pPr marL="457200" indent="-12700">
              <a:lnSpc>
                <a:spcPct val="150000"/>
              </a:lnSpc>
              <a:buFont typeface="Wingdings" pitchFamily="2" charset="2"/>
              <a:buChar char="ü"/>
            </a:pPr>
            <a:r>
              <a:rPr lang="nl-NL"/>
              <a:t> </a:t>
            </a:r>
            <a:r>
              <a:rPr lang="nl-NL" smtClean="0"/>
              <a:t> </a:t>
            </a:r>
            <a:r>
              <a:rPr lang="nl-NL" smtClean="0"/>
              <a:t>volmaakte </a:t>
            </a:r>
            <a:r>
              <a:rPr lang="nl-NL" dirty="0" smtClean="0"/>
              <a:t>onderlinge liefde</a:t>
            </a:r>
          </a:p>
          <a:p>
            <a:pPr>
              <a:lnSpc>
                <a:spcPct val="130000"/>
              </a:lnSpc>
            </a:pPr>
            <a:endParaRPr lang="nl-NL" dirty="0"/>
          </a:p>
          <a:p>
            <a:pPr algn="r">
              <a:lnSpc>
                <a:spcPct val="130000"/>
              </a:lnSpc>
            </a:pPr>
            <a:r>
              <a:rPr lang="nl-NL" dirty="0" smtClean="0"/>
              <a:t>Dat kun je niet zelf.  </a:t>
            </a:r>
          </a:p>
          <a:p>
            <a:pPr algn="r">
              <a:lnSpc>
                <a:spcPct val="130000"/>
              </a:lnSpc>
            </a:pPr>
            <a:r>
              <a:rPr lang="nl-NL" dirty="0" smtClean="0"/>
              <a:t>Dat hoef je ook niet zelf.</a:t>
            </a:r>
          </a:p>
          <a:p>
            <a:pPr>
              <a:lnSpc>
                <a:spcPct val="130000"/>
              </a:lnSpc>
            </a:pPr>
            <a:endParaRPr lang="nl-NL" dirty="0" smtClean="0"/>
          </a:p>
          <a:p>
            <a:pPr>
              <a:lnSpc>
                <a:spcPct val="150000"/>
              </a:lnSpc>
            </a:pPr>
            <a:r>
              <a:rPr lang="nl-NL" dirty="0" smtClean="0"/>
              <a:t>Vraag daarom steeds weer: </a:t>
            </a:r>
          </a:p>
          <a:p>
            <a:pPr marL="0" indent="0">
              <a:lnSpc>
                <a:spcPct val="150000"/>
              </a:lnSpc>
            </a:pPr>
            <a:r>
              <a:rPr lang="en-US" dirty="0" err="1"/>
              <a:t>Hiertoe</a:t>
            </a:r>
            <a:r>
              <a:rPr lang="en-US" dirty="0"/>
              <a:t> </a:t>
            </a:r>
            <a:r>
              <a:rPr lang="en-US" dirty="0" err="1"/>
              <a:t>helpe</a:t>
            </a:r>
            <a:r>
              <a:rPr lang="en-US" dirty="0"/>
              <a:t> </a:t>
            </a:r>
            <a:r>
              <a:rPr lang="en-US" dirty="0" err="1"/>
              <a:t>ons</a:t>
            </a:r>
            <a:r>
              <a:rPr lang="en-US" dirty="0"/>
              <a:t> de </a:t>
            </a:r>
            <a:r>
              <a:rPr lang="en-US" dirty="0" err="1"/>
              <a:t>almachtige</a:t>
            </a:r>
            <a:r>
              <a:rPr lang="en-US" dirty="0"/>
              <a:t> God en Vader van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Heer</a:t>
            </a:r>
            <a:r>
              <a:rPr lang="en-US" dirty="0"/>
              <a:t> </a:t>
            </a:r>
            <a:r>
              <a:rPr lang="en-US" dirty="0" err="1"/>
              <a:t>Jezus</a:t>
            </a:r>
            <a:r>
              <a:rPr lang="en-US" dirty="0"/>
              <a:t> </a:t>
            </a:r>
            <a:r>
              <a:rPr lang="en-US" dirty="0" err="1"/>
              <a:t>Christus</a:t>
            </a:r>
            <a:r>
              <a:rPr lang="en-US" dirty="0"/>
              <a:t>, door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Heilige</a:t>
            </a:r>
            <a:r>
              <a:rPr lang="en-US" dirty="0"/>
              <a:t> </a:t>
            </a:r>
            <a:r>
              <a:rPr lang="en-US" dirty="0" err="1"/>
              <a:t>Geest</a:t>
            </a:r>
            <a:r>
              <a:rPr lang="en-US" dirty="0"/>
              <a:t>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530019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474</TotalTime>
  <Words>300</Words>
  <Application>Microsoft Office PowerPoint</Application>
  <PresentationFormat>Diavoorstelling (4:3)</PresentationFormat>
  <Paragraphs>61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Wingdings</vt:lpstr>
      <vt:lpstr>Berlin Sans FB</vt:lpstr>
      <vt:lpstr>Tahoma</vt:lpstr>
      <vt:lpstr>SjabloonPresentatie_v3 0</vt:lpstr>
      <vt:lpstr>1_Tekstmodel</vt:lpstr>
      <vt:lpstr>PowerPoint-presentatie</vt:lpstr>
      <vt:lpstr>Een heilig leven leiden betekent:</vt:lpstr>
      <vt:lpstr>Allemaal oproepen om te  </vt:lpstr>
      <vt:lpstr>Drie kenmerken van een gelovige die echt verlangt naar een christelijk leven</vt:lpstr>
      <vt:lpstr>PowerPoint-presentatie</vt:lpstr>
      <vt:lpstr>Heidelbergse Catechismus Zondag 32</vt:lpstr>
      <vt:lpstr>TERUG NAAR DE WORTEL !!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 Leeftink</cp:lastModifiedBy>
  <cp:revision>57</cp:revision>
  <dcterms:created xsi:type="dcterms:W3CDTF">2010-04-24T18:41:21Z</dcterms:created>
  <dcterms:modified xsi:type="dcterms:W3CDTF">2013-06-08T09:06:28Z</dcterms:modified>
</cp:coreProperties>
</file>