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08" r:id="rId1"/>
    <p:sldMasterId id="2147483711" r:id="rId2"/>
  </p:sldMasterIdLst>
  <p:notesMasterIdLst>
    <p:notesMasterId r:id="rId12"/>
  </p:notesMasterIdLst>
  <p:handoutMasterIdLst>
    <p:handoutMasterId r:id="rId13"/>
  </p:handoutMasterIdLst>
  <p:sldIdLst>
    <p:sldId id="651" r:id="rId3"/>
    <p:sldId id="654" r:id="rId4"/>
    <p:sldId id="660" r:id="rId5"/>
    <p:sldId id="655" r:id="rId6"/>
    <p:sldId id="657" r:id="rId7"/>
    <p:sldId id="658" r:id="rId8"/>
    <p:sldId id="659" r:id="rId9"/>
    <p:sldId id="656" r:id="rId10"/>
    <p:sldId id="661" r:id="rId11"/>
  </p:sldIdLst>
  <p:sldSz cx="9144000" cy="6858000" type="screen4x3"/>
  <p:notesSz cx="6858000" cy="9144000"/>
  <p:embeddedFontLst>
    <p:embeddedFont>
      <p:font typeface="Tahoma" panose="020B0604030504040204" pitchFamily="34" charset="0"/>
      <p:regular r:id="rId14"/>
      <p:bold r:id="rId15"/>
    </p:embeddedFont>
    <p:embeddedFont>
      <p:font typeface="Berlin Sans FB" panose="020E0602020502020306" pitchFamily="34" charset="0"/>
      <p:regular r:id="rId16"/>
      <p:bold r:id="rId17"/>
    </p:embeddedFont>
    <p:embeddedFont>
      <p:font typeface="Arial Narrow" panose="020B0606020202030204" pitchFamily="34" charset="0"/>
      <p:regular r:id="rId18"/>
      <p:bold r:id="rId19"/>
      <p:italic r:id="rId20"/>
      <p:boldItalic r:id="rId21"/>
    </p:embeddedFont>
  </p:embeddedFontLst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8009"/>
    <a:srgbClr val="000000"/>
    <a:srgbClr val="00CC00"/>
    <a:srgbClr val="0000FF"/>
    <a:srgbClr val="FF0000"/>
    <a:srgbClr val="E84828"/>
    <a:srgbClr val="EE4612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96" autoAdjust="0"/>
    <p:restoredTop sz="94646" autoAdjust="0"/>
  </p:normalViewPr>
  <p:slideViewPr>
    <p:cSldViewPr>
      <p:cViewPr varScale="1">
        <p:scale>
          <a:sx n="66" d="100"/>
          <a:sy n="66" d="100"/>
        </p:scale>
        <p:origin x="-132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18" Type="http://schemas.openxmlformats.org/officeDocument/2006/relationships/font" Target="fonts/font5.fntdata"/><Relationship Id="rId3" Type="http://schemas.openxmlformats.org/officeDocument/2006/relationships/slide" Target="slides/slide1.xml"/><Relationship Id="rId21" Type="http://schemas.openxmlformats.org/officeDocument/2006/relationships/font" Target="fonts/font8.fntdata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font" Target="fonts/font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80220C7-7B95-42ED-B68E-7595BF190B1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271106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4340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 smtClean="0"/>
              <a:t>Klik om de opmaakprofielen van de modeltekst te bewerken</a:t>
            </a:r>
          </a:p>
          <a:p>
            <a:pPr lvl="1"/>
            <a:r>
              <a:rPr lang="nl-NL" noProof="0" smtClean="0"/>
              <a:t>Tweede niveau</a:t>
            </a:r>
          </a:p>
          <a:p>
            <a:pPr lvl="2"/>
            <a:r>
              <a:rPr lang="nl-NL" noProof="0" smtClean="0"/>
              <a:t>Derde niveau</a:t>
            </a:r>
          </a:p>
          <a:p>
            <a:pPr lvl="3"/>
            <a:r>
              <a:rPr lang="nl-NL" noProof="0" smtClean="0"/>
              <a:t>Vierde niveau</a:t>
            </a:r>
          </a:p>
          <a:p>
            <a:pPr lvl="4"/>
            <a:r>
              <a:rPr lang="nl-NL" noProof="0" smtClean="0"/>
              <a:t>Vijfde niveau</a:t>
            </a:r>
          </a:p>
        </p:txBody>
      </p:sp>
      <p:sp>
        <p:nvSpPr>
          <p:cNvPr id="1587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9FA2A03-C253-4812-BC79-6E378D70903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6601122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 smtClean="0"/>
          </a:p>
        </p:txBody>
      </p:sp>
      <p:sp>
        <p:nvSpPr>
          <p:cNvPr id="15364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493462A-5F32-4560-A415-DFE43E4EF3DF}" type="slidenum">
              <a:rPr lang="nl-NL" altLang="nl-NL" smtClean="0"/>
              <a:pPr eaLnBrk="1" hangingPunct="1"/>
              <a:t>1</a:t>
            </a:fld>
            <a:endParaRPr lang="nl-NL" altLang="nl-NL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 smtClean="0"/>
          </a:p>
        </p:txBody>
      </p:sp>
      <p:sp>
        <p:nvSpPr>
          <p:cNvPr id="16388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37ABB8E-85BB-49C0-95DC-36EB9136393F}" type="slidenum">
              <a:rPr lang="nl-NL" altLang="nl-NL" smtClean="0"/>
              <a:pPr eaLnBrk="1" hangingPunct="1"/>
              <a:t>2</a:t>
            </a:fld>
            <a:endParaRPr lang="nl-NL" altLang="nl-NL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1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 smtClean="0"/>
          </a:p>
        </p:txBody>
      </p:sp>
      <p:sp>
        <p:nvSpPr>
          <p:cNvPr id="17412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F4F8BEA6-A98F-444C-9864-67283621C50A}" type="slidenum">
              <a:rPr lang="nl-NL" altLang="nl-NL" smtClean="0"/>
              <a:pPr eaLnBrk="1" hangingPunct="1"/>
              <a:t>3</a:t>
            </a:fld>
            <a:endParaRPr lang="nl-NL" altLang="nl-NL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 smtClean="0"/>
          </a:p>
        </p:txBody>
      </p:sp>
      <p:sp>
        <p:nvSpPr>
          <p:cNvPr id="18436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37E9006-9829-4794-91AC-37719C42A1F5}" type="slidenum">
              <a:rPr lang="nl-NL" altLang="nl-NL" smtClean="0"/>
              <a:pPr eaLnBrk="1" hangingPunct="1"/>
              <a:t>4</a:t>
            </a:fld>
            <a:endParaRPr lang="nl-NL" altLang="nl-NL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 smtClean="0"/>
          </a:p>
        </p:txBody>
      </p:sp>
      <p:sp>
        <p:nvSpPr>
          <p:cNvPr id="19460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BBE3624-C3FB-4D66-9CA3-4257F2188A03}" type="slidenum">
              <a:rPr lang="nl-NL" altLang="nl-NL" smtClean="0"/>
              <a:pPr eaLnBrk="1" hangingPunct="1"/>
              <a:t>5</a:t>
            </a:fld>
            <a:endParaRPr lang="nl-NL" altLang="nl-NL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483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 smtClean="0"/>
          </a:p>
        </p:txBody>
      </p:sp>
      <p:sp>
        <p:nvSpPr>
          <p:cNvPr id="20484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E2F34C28-1982-46FC-A491-155ECA5FDCAA}" type="slidenum">
              <a:rPr lang="nl-NL" altLang="nl-NL" smtClean="0"/>
              <a:pPr eaLnBrk="1" hangingPunct="1"/>
              <a:t>6</a:t>
            </a:fld>
            <a:endParaRPr lang="nl-NL" altLang="nl-NL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 smtClean="0"/>
          </a:p>
        </p:txBody>
      </p:sp>
      <p:sp>
        <p:nvSpPr>
          <p:cNvPr id="21508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ED31273-02AE-4F54-995B-73922C291628}" type="slidenum">
              <a:rPr lang="nl-NL" altLang="nl-NL" smtClean="0"/>
              <a:pPr eaLnBrk="1" hangingPunct="1"/>
              <a:t>7</a:t>
            </a:fld>
            <a:endParaRPr lang="nl-NL" altLang="nl-NL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 smtClean="0"/>
          </a:p>
        </p:txBody>
      </p:sp>
      <p:sp>
        <p:nvSpPr>
          <p:cNvPr id="22532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D0CCC3B9-10DB-43B4-A507-A7D46A72237D}" type="slidenum">
              <a:rPr lang="nl-NL" altLang="nl-NL" smtClean="0"/>
              <a:pPr eaLnBrk="1" hangingPunct="1"/>
              <a:t>8</a:t>
            </a:fld>
            <a:endParaRPr lang="nl-NL" altLang="nl-NL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 smtClean="0"/>
          </a:p>
        </p:txBody>
      </p:sp>
      <p:sp>
        <p:nvSpPr>
          <p:cNvPr id="23556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E9E9E198-10DB-4686-AA14-25831FBFEE54}" type="slidenum">
              <a:rPr lang="nl-NL" altLang="nl-NL" smtClean="0"/>
              <a:pPr eaLnBrk="1" hangingPunct="1"/>
              <a:t>9</a:t>
            </a:fld>
            <a:endParaRPr lang="nl-NL" altLang="nl-NL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5B9CF3-0F39-456F-9605-4BAD0880C88B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70184360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DB7151-7F9C-47AE-BC51-472D429E8A5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54280249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CE0433-67B4-46D4-AC1C-5E51A57B133F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62995449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68313" y="836613"/>
            <a:ext cx="40386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59313" y="836613"/>
            <a:ext cx="40386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85870D-42A8-44B2-968F-D2A75D7B3CBF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60823348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46BBE9-606A-4E2F-9BE8-6FECF7CE80EF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03619913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B13E00-66D2-4060-B827-7163F876EA1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94123776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E0D8F7-E5C1-4F19-917E-DE899F08BA9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97358808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BD7028-B4E5-4099-B716-584F91AFE8A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51624384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l-NL" noProof="0" smtClean="0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DE2951-5025-407A-934B-BA648626F67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71398615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326BC6-DFD1-4E19-93DA-2DE43C02A37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737801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40513" y="115888"/>
            <a:ext cx="2057400" cy="6192837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68313" y="115888"/>
            <a:ext cx="6019800" cy="6192837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14DFAD-7A04-48D3-BEB2-855958448999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98496992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el en vier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sz="quarter"/>
          </p:nvPr>
        </p:nvSpPr>
        <p:spPr>
          <a:xfrm>
            <a:off x="468313" y="115888"/>
            <a:ext cx="8229600" cy="633412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>
          <a:xfrm>
            <a:off x="468313" y="836613"/>
            <a:ext cx="4038600" cy="2659062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quarter" idx="2"/>
          </p:nvPr>
        </p:nvSpPr>
        <p:spPr>
          <a:xfrm>
            <a:off x="4659313" y="836613"/>
            <a:ext cx="4038600" cy="2659062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3"/>
          </p:nvPr>
        </p:nvSpPr>
        <p:spPr>
          <a:xfrm>
            <a:off x="468313" y="3648075"/>
            <a:ext cx="4038600" cy="266065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59313" y="3648075"/>
            <a:ext cx="4038600" cy="266065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2918DB-81EE-4FD5-AB66-D72B29021E7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94304748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6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404813"/>
            <a:ext cx="4248150" cy="1511300"/>
          </a:xfrm>
        </p:spPr>
        <p:txBody>
          <a:bodyPr lIns="18000" rIns="18000"/>
          <a:lstStyle>
            <a:lvl1pPr algn="ctr">
              <a:defRPr sz="4000">
                <a:solidFill>
                  <a:srgbClr val="FFFF00"/>
                </a:solidFill>
              </a:defRPr>
            </a:lvl1pPr>
          </a:lstStyle>
          <a:p>
            <a:r>
              <a:rPr lang="nl-NL"/>
              <a:t>&lt;Predikant&gt;</a:t>
            </a:r>
          </a:p>
          <a:p>
            <a:r>
              <a:rPr lang="nl-NL"/>
              <a:t>&lt;Standplaats&gt;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9B0C13-D82F-4253-AC6C-F270866CB90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20912154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E2FB01-64DB-4B92-A824-BD3A3A425B4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47748798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692991-57AE-4621-81A4-0CE33301D99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919932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68313" y="1628775"/>
            <a:ext cx="40386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59313" y="1628775"/>
            <a:ext cx="40386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A022FE-6791-45C4-892A-4AE345725CA9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24290489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8B6EF4-7220-41F0-AEF3-3DE10F40CC7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79212861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17F520-C3FA-4347-893C-E9F8913FD5F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77802522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67DEB7-CC36-428A-9BB2-BC891A1F9EC9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89114149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35E3C8-1E8F-410C-B0B4-86355AAAACD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99961721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 smtClean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BB5E9C-62D2-4110-AD0B-1D91FCBE261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17303170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0DDAC5-037B-4FF7-BED7-8B1A1DCE4329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07398493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38925" y="274638"/>
            <a:ext cx="2058988" cy="6034087"/>
          </a:xfrm>
          <a:prstGeom prst="rect">
            <a:avLst/>
          </a:prstGeo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29325" cy="6034087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6C4546-6E33-4FA3-A37E-9B3376D97FCF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82477148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15888"/>
            <a:ext cx="822960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 smtClean="0"/>
              <a:t>Typ hier eventuele kopjes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836613"/>
            <a:ext cx="8229600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nl-NL" smtClean="0"/>
          </a:p>
        </p:txBody>
      </p:sp>
      <p:sp>
        <p:nvSpPr>
          <p:cNvPr id="1566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788D03B-B9A4-4F95-A2BD-D10BD35C8E2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4" r:id="rId1"/>
    <p:sldLayoutId id="2147484153" r:id="rId2"/>
    <p:sldLayoutId id="2147484154" r:id="rId3"/>
    <p:sldLayoutId id="2147484155" r:id="rId4"/>
    <p:sldLayoutId id="2147484156" r:id="rId5"/>
    <p:sldLayoutId id="2147484157" r:id="rId6"/>
    <p:sldLayoutId id="2147484158" r:id="rId7"/>
    <p:sldLayoutId id="2147484159" r:id="rId8"/>
    <p:sldLayoutId id="2147484160" r:id="rId9"/>
    <p:sldLayoutId id="2147484161" r:id="rId10"/>
    <p:sldLayoutId id="2147484162" r:id="rId11"/>
    <p:sldLayoutId id="2147484163" r:id="rId12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5pPr>
      <a:lvl6pPr marL="8001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6pPr>
      <a:lvl7pPr marL="12573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7pPr>
      <a:lvl8pPr marL="17145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8pPr>
      <a:lvl9pPr marL="21717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628775"/>
            <a:ext cx="8229600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 smtClean="0"/>
              <a:t>Typ hier de tekst of liturgie.</a:t>
            </a:r>
          </a:p>
        </p:txBody>
      </p:sp>
      <p:sp>
        <p:nvSpPr>
          <p:cNvPr id="6676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3714394-E37D-4DA4-94A2-DE2C682BFEAE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5" r:id="rId1"/>
    <p:sldLayoutId id="2147484164" r:id="rId2"/>
    <p:sldLayoutId id="2147484165" r:id="rId3"/>
    <p:sldLayoutId id="2147484166" r:id="rId4"/>
    <p:sldLayoutId id="2147484167" r:id="rId5"/>
    <p:sldLayoutId id="2147484168" r:id="rId6"/>
    <p:sldLayoutId id="2147484169" r:id="rId7"/>
    <p:sldLayoutId id="2147484170" r:id="rId8"/>
    <p:sldLayoutId id="2147484171" r:id="rId9"/>
    <p:sldLayoutId id="2147484172" r:id="rId10"/>
    <p:sldLayoutId id="2147484173" r:id="rId11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5pPr>
      <a:lvl6pPr marL="8001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6pPr>
      <a:lvl7pPr marL="12573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7pPr>
      <a:lvl8pPr marL="17145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8pPr>
      <a:lvl9pPr marL="21717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el 2"/>
          <p:cNvSpPr>
            <a:spLocks noGrp="1"/>
          </p:cNvSpPr>
          <p:nvPr>
            <p:ph type="title"/>
          </p:nvPr>
        </p:nvSpPr>
        <p:spPr>
          <a:xfrm>
            <a:off x="755650" y="5661025"/>
            <a:ext cx="8229600" cy="633413"/>
          </a:xfrm>
        </p:spPr>
        <p:txBody>
          <a:bodyPr/>
          <a:lstStyle/>
          <a:p>
            <a:r>
              <a:rPr lang="nl-NL" altLang="nl-NL" sz="6000" u="none" smtClean="0"/>
              <a:t>Met TWEE handen !!!</a:t>
            </a:r>
          </a:p>
        </p:txBody>
      </p:sp>
      <p:pic>
        <p:nvPicPr>
          <p:cNvPr id="5123" name="Tijdelijke aanduiding voor inhoud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10" r="20013"/>
          <a:stretch>
            <a:fillRect/>
          </a:stretch>
        </p:blipFill>
        <p:spPr>
          <a:xfrm>
            <a:off x="0" y="0"/>
            <a:ext cx="4589463" cy="5472113"/>
          </a:xfrm>
        </p:spPr>
      </p:pic>
      <p:pic>
        <p:nvPicPr>
          <p:cNvPr id="5124" name="Afbeelding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212"/>
          <a:stretch>
            <a:fillRect/>
          </a:stretch>
        </p:blipFill>
        <p:spPr bwMode="auto">
          <a:xfrm>
            <a:off x="4589463" y="0"/>
            <a:ext cx="4572000" cy="547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jdelijke aanduiding voor inhoud 1"/>
          <p:cNvSpPr>
            <a:spLocks noGrp="1"/>
          </p:cNvSpPr>
          <p:nvPr>
            <p:ph idx="1"/>
          </p:nvPr>
        </p:nvSpPr>
        <p:spPr>
          <a:xfrm>
            <a:off x="250825" y="260350"/>
            <a:ext cx="8447088" cy="5472113"/>
          </a:xfrm>
        </p:spPr>
        <p:txBody>
          <a:bodyPr/>
          <a:lstStyle/>
          <a:p>
            <a:r>
              <a:rPr lang="nl-NL" altLang="nl-NL" sz="3600" smtClean="0"/>
              <a:t>In het paradijs zei God al:</a:t>
            </a:r>
          </a:p>
          <a:p>
            <a:endParaRPr lang="nl-NL" altLang="nl-NL" sz="3600" smtClean="0"/>
          </a:p>
          <a:p>
            <a:r>
              <a:rPr lang="nl-NL" altLang="nl-NL" sz="3600" i="1" smtClean="0"/>
              <a:t>Het is niet goed </a:t>
            </a:r>
          </a:p>
          <a:p>
            <a:r>
              <a:rPr lang="nl-NL" altLang="nl-NL" sz="3600" i="1" smtClean="0"/>
              <a:t>dat  de mens alleen is.</a:t>
            </a:r>
          </a:p>
          <a:p>
            <a:r>
              <a:rPr lang="nl-NL" altLang="nl-NL" sz="3600" i="1" smtClean="0"/>
              <a:t>Ik zal een helper voor hem </a:t>
            </a:r>
          </a:p>
          <a:p>
            <a:r>
              <a:rPr lang="nl-NL" altLang="nl-NL" sz="3600" i="1" smtClean="0"/>
              <a:t>maken die bij hem past.</a:t>
            </a:r>
          </a:p>
          <a:p>
            <a:endParaRPr lang="nl-NL" altLang="nl-NL" sz="3600" i="1" smtClean="0"/>
          </a:p>
          <a:p>
            <a:r>
              <a:rPr lang="nl-NL" altLang="nl-NL" sz="3600" smtClean="0"/>
              <a:t>Man en vrouw vullen elkaar prefekt aan.</a:t>
            </a:r>
          </a:p>
          <a:p>
            <a:r>
              <a:rPr lang="nl-NL" altLang="nl-NL" sz="3600" smtClean="0"/>
              <a:t>Samen vormen ze een hecht team.</a:t>
            </a:r>
          </a:p>
          <a:p>
            <a:r>
              <a:rPr lang="nl-NL" altLang="nl-NL" sz="3600" smtClean="0"/>
              <a:t>Dat is Gods bedoeling met het huwelijk!</a:t>
            </a:r>
          </a:p>
          <a:p>
            <a:endParaRPr lang="nl-NL" altLang="nl-NL" sz="3600" i="1" smtClean="0"/>
          </a:p>
          <a:p>
            <a:endParaRPr lang="nl-NL" altLang="nl-NL" sz="3600" i="1" smtClean="0"/>
          </a:p>
        </p:txBody>
      </p:sp>
      <p:pic>
        <p:nvPicPr>
          <p:cNvPr id="6147" name="Afbeelding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59"/>
          <a:stretch>
            <a:fillRect/>
          </a:stretch>
        </p:blipFill>
        <p:spPr bwMode="auto">
          <a:xfrm>
            <a:off x="6715125" y="3175"/>
            <a:ext cx="2428875" cy="388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altLang="nl-NL" smtClean="0"/>
          </a:p>
        </p:txBody>
      </p:sp>
      <p:pic>
        <p:nvPicPr>
          <p:cNvPr id="7171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60325" y="0"/>
            <a:ext cx="9571038" cy="6858000"/>
          </a:xfr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el 2"/>
          <p:cNvSpPr>
            <a:spLocks noGrp="1"/>
          </p:cNvSpPr>
          <p:nvPr>
            <p:ph type="title"/>
          </p:nvPr>
        </p:nvSpPr>
        <p:spPr>
          <a:xfrm>
            <a:off x="179388" y="115888"/>
            <a:ext cx="8856662" cy="633412"/>
          </a:xfrm>
        </p:spPr>
        <p:txBody>
          <a:bodyPr/>
          <a:lstStyle/>
          <a:p>
            <a:r>
              <a:rPr lang="nl-NL" altLang="nl-NL" sz="4000" b="1" u="none" smtClean="0"/>
              <a:t>GODS</a:t>
            </a:r>
            <a:r>
              <a:rPr lang="nl-NL" altLang="nl-NL" sz="3200" u="none" smtClean="0"/>
              <a:t>  GEHEIM VOOR EEN GOED HUWELIJK:</a:t>
            </a:r>
          </a:p>
        </p:txBody>
      </p:sp>
      <p:pic>
        <p:nvPicPr>
          <p:cNvPr id="8195" name="Afbeelding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1125538"/>
            <a:ext cx="3990975" cy="532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jdelijke aanduiding voor inhoud 6"/>
          <p:cNvSpPr>
            <a:spLocks noGrp="1"/>
          </p:cNvSpPr>
          <p:nvPr>
            <p:ph idx="1"/>
          </p:nvPr>
        </p:nvSpPr>
        <p:spPr>
          <a:xfrm>
            <a:off x="323850" y="1052513"/>
            <a:ext cx="5287963" cy="5256212"/>
          </a:xfrm>
        </p:spPr>
        <p:txBody>
          <a:bodyPr/>
          <a:lstStyle/>
          <a:p>
            <a:pPr>
              <a:lnSpc>
                <a:spcPct val="120000"/>
              </a:lnSpc>
              <a:defRPr/>
            </a:pPr>
            <a:r>
              <a:rPr lang="nl-NL" dirty="0" smtClean="0"/>
              <a:t>Een stabiel huwelijk </a:t>
            </a:r>
          </a:p>
          <a:p>
            <a:pPr>
              <a:lnSpc>
                <a:spcPct val="120000"/>
              </a:lnSpc>
              <a:defRPr/>
            </a:pPr>
            <a:r>
              <a:rPr lang="nl-NL" dirty="0" smtClean="0"/>
              <a:t>zoals God het graag ziet </a:t>
            </a:r>
          </a:p>
          <a:p>
            <a:pPr>
              <a:lnSpc>
                <a:spcPct val="120000"/>
              </a:lnSpc>
              <a:defRPr/>
            </a:pPr>
            <a:r>
              <a:rPr lang="nl-NL" dirty="0" smtClean="0"/>
              <a:t>bestaat uit drie poten:</a:t>
            </a:r>
          </a:p>
          <a:p>
            <a:pPr marL="0" indent="0">
              <a:defRPr/>
            </a:pPr>
            <a:endParaRPr lang="nl-NL" dirty="0" smtClean="0"/>
          </a:p>
          <a:p>
            <a:pPr marL="0" indent="0">
              <a:defRPr/>
            </a:pPr>
            <a:r>
              <a:rPr lang="nl-NL" dirty="0" smtClean="0"/>
              <a:t>1) je </a:t>
            </a:r>
            <a:r>
              <a:rPr lang="nl-NL" dirty="0"/>
              <a:t>losmaken </a:t>
            </a:r>
            <a:r>
              <a:rPr lang="nl-NL" dirty="0" smtClean="0"/>
              <a:t>van </a:t>
            </a:r>
            <a:r>
              <a:rPr lang="nl-NL" dirty="0"/>
              <a:t>je </a:t>
            </a:r>
            <a:r>
              <a:rPr lang="nl-NL" dirty="0" smtClean="0"/>
              <a:t>ouders</a:t>
            </a:r>
          </a:p>
          <a:p>
            <a:pPr marL="514350" indent="-514350">
              <a:buFontTx/>
              <a:buAutoNum type="arabicParenR"/>
              <a:defRPr/>
            </a:pPr>
            <a:endParaRPr lang="nl-NL" dirty="0"/>
          </a:p>
          <a:p>
            <a:pPr marL="0" indent="0">
              <a:defRPr/>
            </a:pPr>
            <a:r>
              <a:rPr lang="nl-NL" dirty="0" smtClean="0"/>
              <a:t>2) je </a:t>
            </a:r>
            <a:r>
              <a:rPr lang="nl-NL" dirty="0"/>
              <a:t>hechten aan </a:t>
            </a:r>
            <a:r>
              <a:rPr lang="nl-NL" dirty="0" smtClean="0"/>
              <a:t>elkaar</a:t>
            </a:r>
          </a:p>
          <a:p>
            <a:pPr marL="514350" indent="-514350">
              <a:buFontTx/>
              <a:buAutoNum type="arabicParenR"/>
              <a:defRPr/>
            </a:pPr>
            <a:endParaRPr lang="nl-NL" dirty="0"/>
          </a:p>
          <a:p>
            <a:pPr marL="0" indent="0">
              <a:defRPr/>
            </a:pPr>
            <a:r>
              <a:rPr lang="nl-NL" dirty="0" smtClean="0"/>
              <a:t>3) samen </a:t>
            </a:r>
            <a:r>
              <a:rPr lang="nl-NL" dirty="0"/>
              <a:t>volledig </a:t>
            </a:r>
            <a:r>
              <a:rPr lang="nl-NL" dirty="0" smtClean="0"/>
              <a:t>één worden</a:t>
            </a:r>
            <a:endParaRPr lang="nl-NL" dirty="0"/>
          </a:p>
          <a:p>
            <a:pPr>
              <a:defRPr/>
            </a:pPr>
            <a:endParaRPr lang="nl-NL" dirty="0" smtClean="0"/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el 2"/>
          <p:cNvSpPr>
            <a:spLocks noGrp="1"/>
          </p:cNvSpPr>
          <p:nvPr>
            <p:ph type="title"/>
          </p:nvPr>
        </p:nvSpPr>
        <p:spPr>
          <a:xfrm>
            <a:off x="179388" y="115888"/>
            <a:ext cx="8856662" cy="633412"/>
          </a:xfrm>
        </p:spPr>
        <p:txBody>
          <a:bodyPr/>
          <a:lstStyle/>
          <a:p>
            <a:r>
              <a:rPr lang="nl-NL" altLang="nl-NL" sz="4000" b="1" u="none" smtClean="0"/>
              <a:t>GODS</a:t>
            </a:r>
            <a:r>
              <a:rPr lang="nl-NL" altLang="nl-NL" sz="3200" u="none" smtClean="0"/>
              <a:t>  GEHEIM VOOR EEN GOED HUWELIJK:</a:t>
            </a:r>
          </a:p>
        </p:txBody>
      </p:sp>
      <p:pic>
        <p:nvPicPr>
          <p:cNvPr id="9219" name="Afbeelding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1125538"/>
            <a:ext cx="3990975" cy="532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jdelijke aanduiding voor inhoud 6"/>
          <p:cNvSpPr>
            <a:spLocks noGrp="1"/>
          </p:cNvSpPr>
          <p:nvPr>
            <p:ph idx="1"/>
          </p:nvPr>
        </p:nvSpPr>
        <p:spPr>
          <a:xfrm>
            <a:off x="179388" y="1052513"/>
            <a:ext cx="5432425" cy="5256212"/>
          </a:xfrm>
        </p:spPr>
        <p:txBody>
          <a:bodyPr/>
          <a:lstStyle/>
          <a:p>
            <a:pPr>
              <a:lnSpc>
                <a:spcPct val="120000"/>
              </a:lnSpc>
              <a:defRPr/>
            </a:pPr>
            <a:r>
              <a:rPr lang="nl-NL" sz="3200" u="sng" dirty="0" smtClean="0"/>
              <a:t>Poot 1</a:t>
            </a:r>
            <a:r>
              <a:rPr lang="nl-NL" sz="3200" dirty="0" smtClean="0"/>
              <a:t>:</a:t>
            </a:r>
          </a:p>
          <a:p>
            <a:pPr marL="0" indent="0">
              <a:defRPr/>
            </a:pPr>
            <a:endParaRPr lang="nl-NL" dirty="0" smtClean="0"/>
          </a:p>
          <a:p>
            <a:pPr marL="0" indent="0">
              <a:defRPr/>
            </a:pPr>
            <a:r>
              <a:rPr lang="nl-NL" sz="5400" dirty="0" smtClean="0"/>
              <a:t>Je </a:t>
            </a:r>
            <a:r>
              <a:rPr lang="nl-NL" sz="5400" dirty="0"/>
              <a:t>losmaken </a:t>
            </a:r>
            <a:endParaRPr lang="nl-NL" sz="5400" dirty="0" smtClean="0"/>
          </a:p>
          <a:p>
            <a:pPr marL="0" indent="0">
              <a:defRPr/>
            </a:pPr>
            <a:r>
              <a:rPr lang="nl-NL" sz="5400" dirty="0" smtClean="0"/>
              <a:t>van </a:t>
            </a:r>
            <a:r>
              <a:rPr lang="nl-NL" sz="5400" dirty="0"/>
              <a:t>je </a:t>
            </a:r>
            <a:r>
              <a:rPr lang="nl-NL" sz="5400" dirty="0" smtClean="0"/>
              <a:t>ouders</a:t>
            </a:r>
          </a:p>
          <a:p>
            <a:pPr marL="514350" indent="-514350">
              <a:buFontTx/>
              <a:buAutoNum type="arabicParenR"/>
              <a:defRPr/>
            </a:pPr>
            <a:endParaRPr lang="nl-NL" dirty="0"/>
          </a:p>
          <a:p>
            <a:pPr marL="0" indent="0">
              <a:defRPr/>
            </a:pPr>
            <a:r>
              <a:rPr lang="nl-NL" sz="3200" dirty="0" smtClean="0"/>
              <a:t>Als kinderen trouwen, moeten ouders definitief een stapje terug doen. </a:t>
            </a:r>
          </a:p>
          <a:p>
            <a:pPr marL="0" indent="0">
              <a:defRPr/>
            </a:pPr>
            <a:r>
              <a:rPr lang="nl-NL" sz="3200" dirty="0" smtClean="0"/>
              <a:t>Geef je kind de ruimte!</a:t>
            </a:r>
          </a:p>
          <a:p>
            <a:pPr>
              <a:defRPr/>
            </a:pPr>
            <a:endParaRPr lang="nl-NL" dirty="0" smtClean="0"/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el 2"/>
          <p:cNvSpPr>
            <a:spLocks noGrp="1"/>
          </p:cNvSpPr>
          <p:nvPr>
            <p:ph type="title"/>
          </p:nvPr>
        </p:nvSpPr>
        <p:spPr>
          <a:xfrm>
            <a:off x="179388" y="115888"/>
            <a:ext cx="8856662" cy="633412"/>
          </a:xfrm>
        </p:spPr>
        <p:txBody>
          <a:bodyPr/>
          <a:lstStyle/>
          <a:p>
            <a:r>
              <a:rPr lang="nl-NL" altLang="nl-NL" sz="4000" b="1" u="none" smtClean="0"/>
              <a:t>GODS</a:t>
            </a:r>
            <a:r>
              <a:rPr lang="nl-NL" altLang="nl-NL" sz="3200" u="none" smtClean="0"/>
              <a:t>  GEHEIM VOOR EEN GOED HUWELIJK:</a:t>
            </a:r>
          </a:p>
        </p:txBody>
      </p:sp>
      <p:pic>
        <p:nvPicPr>
          <p:cNvPr id="10243" name="Afbeelding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1125538"/>
            <a:ext cx="3990975" cy="532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jdelijke aanduiding voor inhoud 6"/>
          <p:cNvSpPr>
            <a:spLocks noGrp="1"/>
          </p:cNvSpPr>
          <p:nvPr>
            <p:ph idx="1"/>
          </p:nvPr>
        </p:nvSpPr>
        <p:spPr>
          <a:xfrm>
            <a:off x="179388" y="1052513"/>
            <a:ext cx="5432425" cy="5256212"/>
          </a:xfrm>
        </p:spPr>
        <p:txBody>
          <a:bodyPr/>
          <a:lstStyle/>
          <a:p>
            <a:pPr>
              <a:lnSpc>
                <a:spcPct val="120000"/>
              </a:lnSpc>
              <a:defRPr/>
            </a:pPr>
            <a:r>
              <a:rPr lang="nl-NL" sz="3200" u="sng" dirty="0" smtClean="0"/>
              <a:t>Poot 2</a:t>
            </a:r>
            <a:r>
              <a:rPr lang="nl-NL" sz="3200" dirty="0" smtClean="0"/>
              <a:t>:</a:t>
            </a:r>
          </a:p>
          <a:p>
            <a:pPr marL="0" indent="0">
              <a:defRPr/>
            </a:pPr>
            <a:endParaRPr lang="nl-NL" dirty="0" smtClean="0"/>
          </a:p>
          <a:p>
            <a:pPr marL="0" indent="0">
              <a:defRPr/>
            </a:pPr>
            <a:r>
              <a:rPr lang="nl-NL" sz="5400" dirty="0" smtClean="0"/>
              <a:t>Je hechten </a:t>
            </a:r>
          </a:p>
          <a:p>
            <a:pPr marL="0" indent="0">
              <a:defRPr/>
            </a:pPr>
            <a:r>
              <a:rPr lang="nl-NL" sz="5400" dirty="0" smtClean="0"/>
              <a:t>aan elkaar</a:t>
            </a:r>
          </a:p>
          <a:p>
            <a:pPr marL="514350" indent="-514350">
              <a:buFontTx/>
              <a:buAutoNum type="arabicParenR"/>
              <a:defRPr/>
            </a:pPr>
            <a:endParaRPr lang="nl-NL" dirty="0"/>
          </a:p>
          <a:p>
            <a:pPr marL="0" indent="0">
              <a:defRPr/>
            </a:pPr>
            <a:r>
              <a:rPr lang="nl-NL" sz="3200" dirty="0" smtClean="0"/>
              <a:t>Het huwelijk is een band voor het leven. Wie durft?</a:t>
            </a:r>
          </a:p>
          <a:p>
            <a:pPr marL="0" indent="0">
              <a:defRPr/>
            </a:pPr>
            <a:r>
              <a:rPr lang="nl-NL" sz="3200" dirty="0" smtClean="0"/>
              <a:t>Waag die sprong met God.</a:t>
            </a:r>
          </a:p>
          <a:p>
            <a:pPr marL="0" indent="0">
              <a:defRPr/>
            </a:pPr>
            <a:r>
              <a:rPr lang="nl-NL" sz="3200" dirty="0" smtClean="0"/>
              <a:t>Hij is je Man en Maker.</a:t>
            </a:r>
          </a:p>
          <a:p>
            <a:pPr>
              <a:defRPr/>
            </a:pPr>
            <a:endParaRPr lang="nl-NL" dirty="0" smtClean="0"/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el 2"/>
          <p:cNvSpPr>
            <a:spLocks noGrp="1"/>
          </p:cNvSpPr>
          <p:nvPr>
            <p:ph type="title"/>
          </p:nvPr>
        </p:nvSpPr>
        <p:spPr>
          <a:xfrm>
            <a:off x="179388" y="115888"/>
            <a:ext cx="8856662" cy="633412"/>
          </a:xfrm>
        </p:spPr>
        <p:txBody>
          <a:bodyPr/>
          <a:lstStyle/>
          <a:p>
            <a:r>
              <a:rPr lang="nl-NL" altLang="nl-NL" sz="4000" b="1" u="none" smtClean="0"/>
              <a:t>GODS</a:t>
            </a:r>
            <a:r>
              <a:rPr lang="nl-NL" altLang="nl-NL" sz="3200" u="none" smtClean="0"/>
              <a:t>  GEHEIM VOOR EEN GOED HUWELIJK:</a:t>
            </a:r>
          </a:p>
        </p:txBody>
      </p:sp>
      <p:pic>
        <p:nvPicPr>
          <p:cNvPr id="11267" name="Afbeelding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1125538"/>
            <a:ext cx="3990975" cy="532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jdelijke aanduiding voor inhoud 6"/>
          <p:cNvSpPr>
            <a:spLocks noGrp="1"/>
          </p:cNvSpPr>
          <p:nvPr>
            <p:ph idx="1"/>
          </p:nvPr>
        </p:nvSpPr>
        <p:spPr>
          <a:xfrm>
            <a:off x="179388" y="1052513"/>
            <a:ext cx="5432425" cy="5256212"/>
          </a:xfrm>
        </p:spPr>
        <p:txBody>
          <a:bodyPr/>
          <a:lstStyle/>
          <a:p>
            <a:pPr>
              <a:lnSpc>
                <a:spcPct val="120000"/>
              </a:lnSpc>
              <a:defRPr/>
            </a:pPr>
            <a:r>
              <a:rPr lang="nl-NL" sz="3200" u="sng" dirty="0" smtClean="0"/>
              <a:t>Poot 3</a:t>
            </a:r>
            <a:r>
              <a:rPr lang="nl-NL" sz="3200" dirty="0" smtClean="0"/>
              <a:t>:</a:t>
            </a:r>
          </a:p>
          <a:p>
            <a:pPr marL="0" indent="0">
              <a:defRPr/>
            </a:pPr>
            <a:endParaRPr lang="nl-NL" dirty="0" smtClean="0"/>
          </a:p>
          <a:p>
            <a:pPr marL="0" indent="0">
              <a:defRPr/>
            </a:pPr>
            <a:r>
              <a:rPr lang="nl-NL" sz="5400" dirty="0" smtClean="0"/>
              <a:t>Samen helemaal één worden</a:t>
            </a:r>
          </a:p>
          <a:p>
            <a:pPr marL="0" indent="0">
              <a:defRPr/>
            </a:pPr>
            <a:endParaRPr lang="nl-NL" dirty="0"/>
          </a:p>
          <a:p>
            <a:pPr marL="0" indent="0">
              <a:defRPr/>
            </a:pPr>
            <a:r>
              <a:rPr lang="nl-NL" sz="3200" dirty="0" smtClean="0"/>
              <a:t>In lief en leed deel je alles met elkaar. Ook de liefde: niet om het goed te maken, maar als het weer goed is.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Tijdelijke aanduiding voor inhoud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592" b="27045"/>
          <a:stretch>
            <a:fillRect/>
          </a:stretch>
        </p:blipFill>
        <p:spPr>
          <a:xfrm>
            <a:off x="4608513" y="903288"/>
            <a:ext cx="4535487" cy="5954712"/>
          </a:xfrm>
        </p:spPr>
      </p:pic>
      <p:sp>
        <p:nvSpPr>
          <p:cNvPr id="12291" name="Titel 2"/>
          <p:cNvSpPr>
            <a:spLocks noGrp="1"/>
          </p:cNvSpPr>
          <p:nvPr>
            <p:ph type="title"/>
          </p:nvPr>
        </p:nvSpPr>
        <p:spPr>
          <a:xfrm>
            <a:off x="179388" y="1125538"/>
            <a:ext cx="4248150" cy="1136650"/>
          </a:xfrm>
        </p:spPr>
        <p:txBody>
          <a:bodyPr/>
          <a:lstStyle/>
          <a:p>
            <a:pPr marL="0" indent="0">
              <a:lnSpc>
                <a:spcPct val="150000"/>
              </a:lnSpc>
            </a:pPr>
            <a:r>
              <a:rPr lang="nl-NL" altLang="nl-NL" sz="4000" u="none" smtClean="0"/>
              <a:t>Blijf tegen elkaar zeggen wat Adam tegen Eva zei: </a:t>
            </a:r>
            <a:br>
              <a:rPr lang="nl-NL" altLang="nl-NL" sz="4000" u="none" smtClean="0"/>
            </a:br>
            <a:r>
              <a:rPr lang="nl-NL" altLang="nl-NL" sz="4000" u="none" smtClean="0"/>
              <a:t>“Jij bent een Godsgeschenk!”</a:t>
            </a:r>
            <a:br>
              <a:rPr lang="nl-NL" altLang="nl-NL" sz="4000" u="none" smtClean="0"/>
            </a:br>
            <a:endParaRPr lang="nl-NL" altLang="nl-NL" sz="4000" u="none" smtClean="0"/>
          </a:p>
        </p:txBody>
      </p:sp>
      <p:sp>
        <p:nvSpPr>
          <p:cNvPr id="10" name="Titel 2"/>
          <p:cNvSpPr txBox="1">
            <a:spLocks/>
          </p:cNvSpPr>
          <p:nvPr/>
        </p:nvSpPr>
        <p:spPr bwMode="auto">
          <a:xfrm>
            <a:off x="179388" y="115888"/>
            <a:ext cx="885666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2pPr>
            <a:lvl3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3pPr>
            <a:lvl4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4pPr>
            <a:lvl5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5pPr>
            <a:lvl6pPr marL="8001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6pPr>
            <a:lvl7pPr marL="12573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7pPr>
            <a:lvl8pPr marL="17145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8pPr>
            <a:lvl9pPr marL="21717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defRPr/>
            </a:pPr>
            <a:r>
              <a:rPr lang="nl-NL" sz="4000" b="1" u="none" kern="0" smtClean="0"/>
              <a:t>GODS</a:t>
            </a:r>
            <a:r>
              <a:rPr lang="nl-NL" sz="3200" u="none" kern="0" smtClean="0"/>
              <a:t>  GEHEIM VOOR EEN GOED HUWELIJK:</a:t>
            </a:r>
            <a:endParaRPr lang="nl-NL" sz="3200" u="none" kern="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el 1"/>
          <p:cNvSpPr>
            <a:spLocks noGrp="1"/>
          </p:cNvSpPr>
          <p:nvPr>
            <p:ph type="title"/>
          </p:nvPr>
        </p:nvSpPr>
        <p:spPr>
          <a:xfrm>
            <a:off x="468313" y="115888"/>
            <a:ext cx="8675687" cy="633412"/>
          </a:xfrm>
        </p:spPr>
        <p:txBody>
          <a:bodyPr/>
          <a:lstStyle/>
          <a:p>
            <a:r>
              <a:rPr lang="nl-NL" altLang="nl-NL" sz="4400" u="none" smtClean="0">
                <a:cs typeface="Tahoma" pitchFamily="34" charset="0"/>
              </a:rPr>
              <a:t>De derde streng maakt de kabel!</a:t>
            </a:r>
            <a:r>
              <a:rPr lang="nl-NL" altLang="nl-NL" sz="3200" smtClean="0">
                <a:cs typeface="Tahoma" pitchFamily="34" charset="0"/>
              </a:rPr>
              <a:t/>
            </a:r>
            <a:br>
              <a:rPr lang="nl-NL" altLang="nl-NL" sz="3200" smtClean="0">
                <a:cs typeface="Tahoma" pitchFamily="34" charset="0"/>
              </a:rPr>
            </a:br>
            <a:endParaRPr lang="nl-NL" altLang="nl-NL" sz="3000" smtClean="0"/>
          </a:p>
        </p:txBody>
      </p:sp>
      <p:pic>
        <p:nvPicPr>
          <p:cNvPr id="13315" name="Picture 9" descr="D:\Mijn documenten\Reflector\Liefde en seksualiteit\Touw copy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15" t="59406"/>
          <a:stretch>
            <a:fillRect/>
          </a:stretch>
        </p:blipFill>
        <p:spPr>
          <a:xfrm>
            <a:off x="468313" y="908050"/>
            <a:ext cx="8401050" cy="4033838"/>
          </a:xfrm>
          <a:noFill/>
        </p:spPr>
      </p:pic>
      <p:sp>
        <p:nvSpPr>
          <p:cNvPr id="13316" name="Rectangle 3"/>
          <p:cNvSpPr>
            <a:spLocks noChangeArrowheads="1"/>
          </p:cNvSpPr>
          <p:nvPr/>
        </p:nvSpPr>
        <p:spPr bwMode="auto">
          <a:xfrm>
            <a:off x="323850" y="5013325"/>
            <a:ext cx="8569325" cy="169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nl-NL" altLang="nl-NL" sz="3200">
                <a:cs typeface="Times New Roman" pitchFamily="18" charset="0"/>
              </a:rPr>
              <a:t> </a:t>
            </a:r>
            <a:r>
              <a:rPr lang="nl-NL" altLang="nl-NL" sz="3200">
                <a:latin typeface="Tahoma" pitchFamily="34" charset="0"/>
                <a:cs typeface="Tahoma" pitchFamily="34" charset="0"/>
              </a:rPr>
              <a:t>Als God de GROTE DERDE is, </a:t>
            </a:r>
          </a:p>
          <a:p>
            <a:pPr algn="ctr"/>
            <a:r>
              <a:rPr lang="nl-NL" altLang="nl-NL" sz="3200">
                <a:latin typeface="Tahoma" pitchFamily="34" charset="0"/>
                <a:cs typeface="Tahoma" pitchFamily="34" charset="0"/>
              </a:rPr>
              <a:t>wordt je relatie sterk en hecht. </a:t>
            </a:r>
          </a:p>
          <a:p>
            <a:pPr algn="ctr"/>
            <a:r>
              <a:rPr lang="nl-NL" altLang="nl-NL" sz="4000">
                <a:latin typeface="Tahoma" pitchFamily="34" charset="0"/>
                <a:cs typeface="Tahoma" pitchFamily="34" charset="0"/>
              </a:rPr>
              <a:t>Welke plek heeft God in jullie relatie?</a:t>
            </a:r>
            <a:endParaRPr lang="nl-NL" altLang="nl-NL" sz="4000">
              <a:latin typeface="Arial Narrow" pitchFamily="34" charset="0"/>
            </a:endParaRPr>
          </a:p>
        </p:txBody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SjabloonPresentatie_v3 0">
  <a:themeElements>
    <a:clrScheme name="SjabloonPresentatie_v2.8.4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jabloonPresentatie_v2.8.4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jabloonPresentatie_v2.8.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Tekstmodel">
  <a:themeElements>
    <a:clrScheme name="1_Tekstmodel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Tekstmodel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kstmode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SjabloonPresentatie_v3 0</Template>
  <TotalTime>523</TotalTime>
  <Words>242</Words>
  <Application>Microsoft Office PowerPoint</Application>
  <PresentationFormat>Diavoorstelling (4:3)</PresentationFormat>
  <Paragraphs>59</Paragraphs>
  <Slides>9</Slides>
  <Notes>9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2</vt:i4>
      </vt:variant>
      <vt:variant>
        <vt:lpstr>Diatitels</vt:lpstr>
      </vt:variant>
      <vt:variant>
        <vt:i4>9</vt:i4>
      </vt:variant>
    </vt:vector>
  </HeadingPairs>
  <TitlesOfParts>
    <vt:vector size="16" baseType="lpstr">
      <vt:lpstr>Arial</vt:lpstr>
      <vt:lpstr>Tahoma</vt:lpstr>
      <vt:lpstr>Berlin Sans FB</vt:lpstr>
      <vt:lpstr>Times New Roman</vt:lpstr>
      <vt:lpstr>Arial Narrow</vt:lpstr>
      <vt:lpstr>SjabloonPresentatie_v3 0</vt:lpstr>
      <vt:lpstr>1_Tekstmodel</vt:lpstr>
      <vt:lpstr>Met TWEE handen !!!</vt:lpstr>
      <vt:lpstr>PowerPoint-presentatie</vt:lpstr>
      <vt:lpstr>PowerPoint-presentatie</vt:lpstr>
      <vt:lpstr>GODS  GEHEIM VOOR EEN GOED HUWELIJK:</vt:lpstr>
      <vt:lpstr>GODS  GEHEIM VOOR EEN GOED HUWELIJK:</vt:lpstr>
      <vt:lpstr>GODS  GEHEIM VOOR EEN GOED HUWELIJK:</vt:lpstr>
      <vt:lpstr>GODS  GEHEIM VOOR EEN GOED HUWELIJK:</vt:lpstr>
      <vt:lpstr>Blijf tegen elkaar zeggen wat Adam tegen Eva zei:  “Jij bent een Godsgeschenk!” </vt:lpstr>
      <vt:lpstr>De derde streng maakt de kabel!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Dennis</dc:creator>
  <cp:lastModifiedBy>Ernst</cp:lastModifiedBy>
  <cp:revision>58</cp:revision>
  <dcterms:created xsi:type="dcterms:W3CDTF">2010-04-24T18:41:21Z</dcterms:created>
  <dcterms:modified xsi:type="dcterms:W3CDTF">2014-05-10T21:06:27Z</dcterms:modified>
</cp:coreProperties>
</file>