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48615-8DD2-45C3-BBCB-17F30B42D409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F0B19-0674-4E54-8B83-6EFFEBAF58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582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F0B19-0674-4E54-8B83-6EFFEBAF58B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2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587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82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26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428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42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685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010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41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2959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855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26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99AE5-F19A-48AC-8375-A54B703A6246}" type="datetimeFigureOut">
              <a:rPr lang="nl-NL" smtClean="0"/>
              <a:t>8-6-2013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0C5DF-40E3-4143-A4CB-17F5B60855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9357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730" y="-22980"/>
            <a:ext cx="4574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410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</Words>
  <Application>Microsoft Office PowerPoint</Application>
  <PresentationFormat>Diavoorstelling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Kantoorthema</vt:lpstr>
      <vt:lpstr>PowerPoint-presentatie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Ernst Leeftink</dc:creator>
  <cp:lastModifiedBy>Ernst Leeftink</cp:lastModifiedBy>
  <cp:revision>2</cp:revision>
  <dcterms:created xsi:type="dcterms:W3CDTF">2013-06-08T08:38:45Z</dcterms:created>
  <dcterms:modified xsi:type="dcterms:W3CDTF">2013-06-08T09:26:05Z</dcterms:modified>
</cp:coreProperties>
</file>