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7"/>
  </p:notesMasterIdLst>
  <p:handoutMasterIdLst>
    <p:handoutMasterId r:id="rId8"/>
  </p:handoutMasterIdLst>
  <p:sldIdLst>
    <p:sldId id="660" r:id="rId3"/>
    <p:sldId id="661" r:id="rId4"/>
    <p:sldId id="662" r:id="rId5"/>
    <p:sldId id="697" r:id="rId6"/>
  </p:sldIdLst>
  <p:sldSz cx="9144000" cy="6858000" type="screen4x3"/>
  <p:notesSz cx="6858000" cy="9144000"/>
  <p:embeddedFontLst>
    <p:embeddedFont>
      <p:font typeface="Tahoma" pitchFamily="34" charset="0"/>
      <p:regular r:id="rId9"/>
      <p:bold r:id="rId10"/>
    </p:embeddedFont>
    <p:embeddedFont>
      <p:font typeface="Berlin Sans FB" pitchFamily="34" charset="0"/>
      <p:regular r:id="rId11"/>
      <p:bold r:id="rId12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993916-DD0A-4395-84D5-42B6778D706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65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ED9E0F7-DBD2-406D-A385-C7BCF2BA5C3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6983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EE76CC4-66DE-4A73-8E01-8147EA8E29AE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1024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31E6CCF-1685-44A9-A2BF-A1A99F49DDEE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221D62D-9297-482A-B8C4-09A9A173DAD4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B8C47C-0091-44FD-9EE5-FC84DE2684B5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D53D2-DE13-42EA-8593-5BAC0814ACE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33879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5E89F-DA20-4DF3-822A-069C577223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82941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04143-1085-46CC-8DFD-39729893729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743910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4624-B3EA-4C81-B1BB-AF4E9DC14D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916324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88F55-540A-467F-8FB5-1EAA8C17B92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37518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D972C-6867-4471-A301-0A9EBB6841F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1702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EB724-8940-44C5-8563-BD23B25CA0F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04983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9FA20-7528-4C97-AA43-D81317158B2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148843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E565B-2263-465E-8C49-59CF3A674D7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319722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88F74-4C37-452B-A217-49B0754AC2D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297455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24775-5810-413D-9AAC-E888C947BB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16314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4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F1490-E1FD-4D21-9FA9-424E1B76A4E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311531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9BA02-40C4-4458-96AE-C7ED63A041B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390479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2571A-A1EA-411F-AF51-AEBF120A1BA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235927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40ABB-A1CF-41D2-9800-3E754F06F8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19172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6789B-F2B8-47F0-97C2-ABB1E125D4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619521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36D8E-713F-4B6A-A915-C12DB6529F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69547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728A1-A95F-43C4-AB6D-6F88B36FBE3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118697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CB79F-7701-4AA8-B47B-2E324ECB2C0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3660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C840A-13FA-496F-B32E-7D13C78DCFF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18679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F970C-9885-4C6F-B036-E6EC6E94CF5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9365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5DEC1-CC42-451F-B842-3C15DCFFB2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209572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9482C23-51FA-4A46-9878-F71EDEF979B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B85564B-6441-4CB1-A9A4-6D1A005A376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836613"/>
            <a:ext cx="8569325" cy="5472112"/>
          </a:xfrm>
        </p:spPr>
        <p:txBody>
          <a:bodyPr/>
          <a:lstStyle/>
          <a:p>
            <a:pPr indent="0" eaLnBrk="1" hangingPunct="1"/>
            <a:r>
              <a:rPr lang="nl-NL" sz="3000" u="sng" smtClean="0"/>
              <a:t>Thema</a:t>
            </a:r>
            <a:r>
              <a:rPr lang="nl-NL" sz="3000" smtClean="0"/>
              <a:t>: </a:t>
            </a:r>
            <a:r>
              <a:rPr lang="nl-NL" sz="3000" b="1" smtClean="0"/>
              <a:t>De zin van Pasen wordt voor de vrouwen langzaam duidelijk</a:t>
            </a:r>
            <a:endParaRPr lang="nl-NL" sz="3000" i="1" smtClean="0"/>
          </a:p>
          <a:p>
            <a:pPr indent="0" eaLnBrk="1" hangingPunct="1"/>
            <a:endParaRPr lang="nl-NL" sz="3000" i="1" smtClean="0"/>
          </a:p>
          <a:p>
            <a:pPr indent="0" eaLnBrk="1" hangingPunct="1"/>
            <a:r>
              <a:rPr lang="nl-NL" sz="3000" i="1" smtClean="0"/>
              <a:t>	</a:t>
            </a:r>
            <a:r>
              <a:rPr lang="nl-NL" i="1" smtClean="0"/>
              <a:t>1 De vrouwen begeven zich uit liefde </a:t>
            </a:r>
          </a:p>
          <a:p>
            <a:pPr indent="0" eaLnBrk="1" hangingPunct="1"/>
            <a:r>
              <a:rPr lang="nl-NL" i="1" smtClean="0"/>
              <a:t>	  naar het graf</a:t>
            </a:r>
          </a:p>
          <a:p>
            <a:pPr indent="0" eaLnBrk="1" hangingPunct="1"/>
            <a:endParaRPr lang="nl-NL" i="1" smtClean="0"/>
          </a:p>
          <a:p>
            <a:pPr indent="0" eaLnBrk="1" hangingPunct="1"/>
            <a:r>
              <a:rPr lang="nl-NL" i="1" smtClean="0"/>
              <a:t>	2 De vrouwen zien de weggerolde steen</a:t>
            </a:r>
          </a:p>
          <a:p>
            <a:pPr indent="0" eaLnBrk="1" hangingPunct="1"/>
            <a:endParaRPr lang="nl-NL" i="1" smtClean="0"/>
          </a:p>
          <a:p>
            <a:pPr indent="0" eaLnBrk="1" hangingPunct="1"/>
            <a:r>
              <a:rPr lang="nl-NL" i="1" smtClean="0"/>
              <a:t>	3 De vrouwen horen het nieuws van </a:t>
            </a:r>
          </a:p>
          <a:p>
            <a:pPr indent="0" eaLnBrk="1" hangingPunct="1"/>
            <a:r>
              <a:rPr lang="nl-NL" i="1" smtClean="0"/>
              <a:t>	  de engel</a:t>
            </a:r>
            <a:r>
              <a:rPr lang="nl-NL" smtClean="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0" eaLnBrk="1" hangingPunct="1"/>
            <a:endParaRPr lang="nl-NL" smtClean="0"/>
          </a:p>
        </p:txBody>
      </p:sp>
      <p:pic>
        <p:nvPicPr>
          <p:cNvPr id="5124" name="Picture 4" descr="kbwhuneb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836613"/>
            <a:ext cx="8569325" cy="5472112"/>
          </a:xfrm>
        </p:spPr>
        <p:txBody>
          <a:bodyPr/>
          <a:lstStyle/>
          <a:p>
            <a:pPr indent="0" eaLnBrk="1" hangingPunct="1"/>
            <a:r>
              <a:rPr lang="nl-NL" sz="3000" u="sng" smtClean="0"/>
              <a:t>Thema</a:t>
            </a:r>
            <a:r>
              <a:rPr lang="nl-NL" sz="3000" smtClean="0"/>
              <a:t>: </a:t>
            </a:r>
            <a:r>
              <a:rPr lang="nl-NL" sz="3000" b="1" smtClean="0"/>
              <a:t>De zin van Pasen wordt voor de vrouwen langzaam duidelijk</a:t>
            </a:r>
            <a:endParaRPr lang="nl-NL" sz="3000" i="1" smtClean="0"/>
          </a:p>
          <a:p>
            <a:pPr indent="0" eaLnBrk="1" hangingPunct="1"/>
            <a:endParaRPr lang="nl-NL" sz="3000" i="1" smtClean="0"/>
          </a:p>
          <a:p>
            <a:pPr indent="0" eaLnBrk="1" hangingPunct="1"/>
            <a:r>
              <a:rPr lang="nl-NL" sz="3000" i="1" smtClean="0"/>
              <a:t>	</a:t>
            </a:r>
            <a:r>
              <a:rPr lang="nl-NL" i="1" smtClean="0"/>
              <a:t>1 De vrouwen begeven zich uit liefde </a:t>
            </a:r>
          </a:p>
          <a:p>
            <a:pPr indent="0" eaLnBrk="1" hangingPunct="1"/>
            <a:r>
              <a:rPr lang="nl-NL" i="1" smtClean="0"/>
              <a:t>	  naar het graf</a:t>
            </a:r>
          </a:p>
          <a:p>
            <a:pPr indent="0" eaLnBrk="1" hangingPunct="1"/>
            <a:endParaRPr lang="nl-NL" i="1" smtClean="0"/>
          </a:p>
          <a:p>
            <a:pPr indent="0" eaLnBrk="1" hangingPunct="1"/>
            <a:r>
              <a:rPr lang="nl-NL" i="1" smtClean="0"/>
              <a:t>	2 De vrouwen zien de weggerolde steen</a:t>
            </a:r>
          </a:p>
          <a:p>
            <a:pPr indent="0" eaLnBrk="1" hangingPunct="1"/>
            <a:endParaRPr lang="nl-NL" i="1" smtClean="0"/>
          </a:p>
          <a:p>
            <a:pPr indent="0" eaLnBrk="1" hangingPunct="1"/>
            <a:r>
              <a:rPr lang="nl-NL" i="1" smtClean="0"/>
              <a:t>	3 De vrouwen horen het nieuws van </a:t>
            </a:r>
          </a:p>
          <a:p>
            <a:pPr indent="0" eaLnBrk="1" hangingPunct="1"/>
            <a:r>
              <a:rPr lang="nl-NL" i="1" smtClean="0"/>
              <a:t>	  de engel</a:t>
            </a:r>
            <a:r>
              <a:rPr lang="nl-NL" smtClean="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OM OVER NA TE DENKEN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b="1" smtClean="0"/>
          </a:p>
          <a:p>
            <a:r>
              <a:rPr lang="nl-NL" b="1" smtClean="0"/>
              <a:t>Midden in het leven </a:t>
            </a:r>
          </a:p>
          <a:p>
            <a:r>
              <a:rPr lang="nl-NL" b="1" smtClean="0"/>
              <a:t>zijn we door de dood omvangen</a:t>
            </a:r>
          </a:p>
          <a:p>
            <a:endParaRPr lang="nl-NL" b="1" smtClean="0"/>
          </a:p>
          <a:p>
            <a:r>
              <a:rPr lang="nl-NL" b="1" smtClean="0"/>
              <a:t>Midden in de dood </a:t>
            </a:r>
          </a:p>
          <a:p>
            <a:r>
              <a:rPr lang="nl-NL" b="1" smtClean="0"/>
              <a:t>zijn we door het Leven omvangen </a:t>
            </a:r>
          </a:p>
          <a:p>
            <a:endParaRPr lang="nl-NL" b="1" smtClean="0"/>
          </a:p>
          <a:p>
            <a:endParaRPr lang="nl-NL" b="1" smtClean="0"/>
          </a:p>
          <a:p>
            <a:r>
              <a:rPr lang="nl-NL" smtClean="0"/>
              <a:t>Maarten Luther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2 6">
  <a:themeElements>
    <a:clrScheme name="SjabloonPresentatie_v2 6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 6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 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 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 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 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 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 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 6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55</Words>
  <Application>Microsoft Office PowerPoint</Application>
  <PresentationFormat>Diavoorstelling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Arial</vt:lpstr>
      <vt:lpstr>Tahoma</vt:lpstr>
      <vt:lpstr>Berlin Sans FB</vt:lpstr>
      <vt:lpstr>SjabloonPresentatie_v2 6</vt:lpstr>
      <vt:lpstr>1_Tekstmodel</vt:lpstr>
      <vt:lpstr>PowerPoint-presentatie</vt:lpstr>
      <vt:lpstr>PowerPoint-presentatie</vt:lpstr>
      <vt:lpstr>PowerPoint-presentatie</vt:lpstr>
      <vt:lpstr>OM OVER NA TE DENKEN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G.R. Mollema</dc:creator>
  <cp:lastModifiedBy>Ernst Leeftink</cp:lastModifiedBy>
  <cp:revision>61</cp:revision>
  <dcterms:created xsi:type="dcterms:W3CDTF">2007-01-21T09:07:16Z</dcterms:created>
  <dcterms:modified xsi:type="dcterms:W3CDTF">2013-06-08T11:08:42Z</dcterms:modified>
</cp:coreProperties>
</file>