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08" r:id="rId1"/>
    <p:sldMasterId id="2147483711" r:id="rId2"/>
  </p:sldMasterIdLst>
  <p:notesMasterIdLst>
    <p:notesMasterId r:id="rId4"/>
  </p:notesMasterIdLst>
  <p:handoutMasterIdLst>
    <p:handoutMasterId r:id="rId5"/>
  </p:handoutMasterIdLst>
  <p:sldIdLst>
    <p:sldId id="663" r:id="rId3"/>
  </p:sldIdLst>
  <p:sldSz cx="9144000" cy="6858000" type="screen4x3"/>
  <p:notesSz cx="6858000" cy="9144000"/>
  <p:embeddedFontLst>
    <p:embeddedFont>
      <p:font typeface="Tahoma" panose="020B0604030504040204" pitchFamily="34" charset="0"/>
      <p:regular r:id="rId6"/>
      <p:bold r:id="rId7"/>
    </p:embeddedFont>
    <p:embeddedFont>
      <p:font typeface="Berlin Sans FB" panose="020E0602020502020306" pitchFamily="34" charset="0"/>
      <p:regular r:id="rId8"/>
      <p:bold r:id="rId9"/>
    </p:embeddedFont>
  </p:embeddedFontLst>
  <p:defaultTextStyle>
    <a:defPPr>
      <a:defRPr lang="nl-N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8009"/>
    <a:srgbClr val="000000"/>
    <a:srgbClr val="00CC00"/>
    <a:srgbClr val="0000FF"/>
    <a:srgbClr val="FF0000"/>
    <a:srgbClr val="E84828"/>
    <a:srgbClr val="EE4612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896" autoAdjust="0"/>
    <p:restoredTop sz="94646" autoAdjust="0"/>
  </p:normalViewPr>
  <p:slideViewPr>
    <p:cSldViewPr>
      <p:cViewPr varScale="1">
        <p:scale>
          <a:sx n="66" d="100"/>
          <a:sy n="66" d="100"/>
        </p:scale>
        <p:origin x="-137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handoutMaster" Target="handoutMasters/handoutMaster1.xml"/><Relationship Id="rId10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9" Type="http://schemas.openxmlformats.org/officeDocument/2006/relationships/font" Target="fonts/font4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25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25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25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198898A-28F4-4F8B-B432-9E6D99510FE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38973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87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87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noProof="0" smtClean="0"/>
              <a:t>Klik om de opmaakprofielen van de modeltekst te bewerken</a:t>
            </a:r>
          </a:p>
          <a:p>
            <a:pPr lvl="1"/>
            <a:r>
              <a:rPr lang="nl-NL" noProof="0" smtClean="0"/>
              <a:t>Tweede niveau</a:t>
            </a:r>
          </a:p>
          <a:p>
            <a:pPr lvl="2"/>
            <a:r>
              <a:rPr lang="nl-NL" noProof="0" smtClean="0"/>
              <a:t>Derde niveau</a:t>
            </a:r>
          </a:p>
          <a:p>
            <a:pPr lvl="3"/>
            <a:r>
              <a:rPr lang="nl-NL" noProof="0" smtClean="0"/>
              <a:t>Vierde niveau</a:t>
            </a:r>
          </a:p>
          <a:p>
            <a:pPr lvl="4"/>
            <a:r>
              <a:rPr lang="nl-NL" noProof="0" smtClean="0"/>
              <a:t>Vijfde niveau</a:t>
            </a:r>
          </a:p>
        </p:txBody>
      </p:sp>
      <p:sp>
        <p:nvSpPr>
          <p:cNvPr id="1587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87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872EE88-E478-4A7C-8EC8-E5985570DFD3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3493389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315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smtClean="0"/>
          </a:p>
        </p:txBody>
      </p:sp>
      <p:sp>
        <p:nvSpPr>
          <p:cNvPr id="13316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4274A80-9233-42D0-9EB7-ECF165B87ADD}" type="slidenum">
              <a:rPr lang="nl-NL" smtClean="0"/>
              <a:pPr eaLnBrk="1" hangingPunct="1"/>
              <a:t>1</a:t>
            </a:fld>
            <a:endParaRPr lang="nl-NL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C9EE3E-547C-4FA2-98C2-2B7B85F64301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47605816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ED08AC-AB9D-4764-B8A3-7BBBD992848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85710933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09FCAB-9BAB-4EC1-A89A-5431E53A2B96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39244997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68313" y="836613"/>
            <a:ext cx="4038600" cy="54721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59313" y="836613"/>
            <a:ext cx="4038600" cy="54721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FDAE73-B53F-455C-BDA5-1CBDAB741F6A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69853230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CE85B9-A4A1-4514-B44E-CA15CB42BD9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22189025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0ED99C-156B-4408-B519-1732D0516E4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96651258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06489-FA2E-40C6-98CC-C65EAE7180D2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18783790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C31E41-1681-4DC8-A6C5-58F605AC0B9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17965244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l-NL" noProof="0" smtClean="0"/>
              <a:t>Klik op het pictogram als u een afbeelding wilt toevoegen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B3ACE2-EB49-48D3-B9AD-1148921F4B67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93417481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EB422B-B315-4645-92BF-332A430E6378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61942969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40513" y="115888"/>
            <a:ext cx="2057400" cy="6192837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68313" y="115888"/>
            <a:ext cx="6019800" cy="6192837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D9C916-2AB8-4A2E-A3B1-07343A34B919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94355238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el en vier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sz="quarter"/>
          </p:nvPr>
        </p:nvSpPr>
        <p:spPr>
          <a:xfrm>
            <a:off x="468313" y="115888"/>
            <a:ext cx="8229600" cy="633412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"/>
          </p:nvPr>
        </p:nvSpPr>
        <p:spPr>
          <a:xfrm>
            <a:off x="468313" y="836613"/>
            <a:ext cx="4038600" cy="2659062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quarter" idx="2"/>
          </p:nvPr>
        </p:nvSpPr>
        <p:spPr>
          <a:xfrm>
            <a:off x="4659313" y="836613"/>
            <a:ext cx="4038600" cy="2659062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3"/>
          </p:nvPr>
        </p:nvSpPr>
        <p:spPr>
          <a:xfrm>
            <a:off x="468313" y="3648075"/>
            <a:ext cx="4038600" cy="2660650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59313" y="3648075"/>
            <a:ext cx="4038600" cy="2660650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6BE05D-9A9F-4033-A668-057756FFB6F2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14752643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62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4572000" y="404813"/>
            <a:ext cx="4248150" cy="1511300"/>
          </a:xfrm>
        </p:spPr>
        <p:txBody>
          <a:bodyPr lIns="18000" rIns="18000"/>
          <a:lstStyle>
            <a:lvl1pPr algn="ctr">
              <a:defRPr sz="4000">
                <a:solidFill>
                  <a:srgbClr val="FFFF00"/>
                </a:solidFill>
              </a:defRPr>
            </a:lvl1pPr>
          </a:lstStyle>
          <a:p>
            <a:r>
              <a:rPr lang="nl-NL"/>
              <a:t>&lt;Predikant&gt;</a:t>
            </a:r>
          </a:p>
          <a:p>
            <a:r>
              <a:rPr lang="nl-NL"/>
              <a:t>&lt;Standplaats&gt;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15B1D0-1813-4D19-AACF-370FC06C912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7292015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42F274-10B4-4A7E-B8AD-11C4CF776D3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73360236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741A64-913D-4223-8612-86D3712C207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25102292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68313" y="1628775"/>
            <a:ext cx="4038600" cy="4679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59313" y="1628775"/>
            <a:ext cx="4038600" cy="4679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2C9100-2C7D-4757-A697-BDE7A579E521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72811653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4E3B55-EDDC-4F21-88D5-1CC2163B325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63091119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B253B1-2585-418C-9EB1-EAD3CA11DF1C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89456938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37108E-ED00-4237-BABC-17415CFB0C2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49738586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63E4D6-E4FA-40E1-869E-1F1F02750AE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7632744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 smtClean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C5E211-FB4B-4A7D-AA49-12F71DE9D206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61619133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DAF34-58C9-4C36-951D-5135CEB7321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70942159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38925" y="274638"/>
            <a:ext cx="2058988" cy="6034087"/>
          </a:xfrm>
          <a:prstGeom prst="rect">
            <a:avLst/>
          </a:prstGeo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29325" cy="6034087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ACA130-0AD0-4D4C-BAD4-0978EDD0477F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47255464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115888"/>
            <a:ext cx="8229600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smtClean="0"/>
              <a:t>Typ hier eventuele kopjes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836613"/>
            <a:ext cx="8229600" cy="547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smtClean="0"/>
          </a:p>
        </p:txBody>
      </p:sp>
      <p:sp>
        <p:nvSpPr>
          <p:cNvPr id="1566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66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66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686C564-1F5C-403E-90E4-20AB6970AE84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224" r:id="rId1"/>
    <p:sldLayoutId id="2147484203" r:id="rId2"/>
    <p:sldLayoutId id="2147484204" r:id="rId3"/>
    <p:sldLayoutId id="2147484205" r:id="rId4"/>
    <p:sldLayoutId id="2147484206" r:id="rId5"/>
    <p:sldLayoutId id="2147484207" r:id="rId6"/>
    <p:sldLayoutId id="2147484208" r:id="rId7"/>
    <p:sldLayoutId id="2147484209" r:id="rId8"/>
    <p:sldLayoutId id="2147484210" r:id="rId9"/>
    <p:sldLayoutId id="2147484211" r:id="rId10"/>
    <p:sldLayoutId id="2147484212" r:id="rId11"/>
    <p:sldLayoutId id="2147484213" r:id="rId12"/>
  </p:sldLayoutIdLst>
  <p:transition>
    <p:fade/>
  </p:transition>
  <p:txStyles>
    <p:title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+mj-lt"/>
          <a:ea typeface="+mj-ea"/>
          <a:cs typeface="+mj-cs"/>
        </a:defRPr>
      </a:lvl1pPr>
      <a:lvl2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2pPr>
      <a:lvl3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3pPr>
      <a:lvl4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4pPr>
      <a:lvl5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5pPr>
      <a:lvl6pPr marL="8001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6pPr>
      <a:lvl7pPr marL="12573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7pPr>
      <a:lvl8pPr marL="17145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8pPr>
      <a:lvl9pPr marL="21717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9pPr>
    </p:titleStyle>
    <p:bodyStyle>
      <a:lvl1pPr marL="361950" indent="-36195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827088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Berlin Sans FB" pitchFamily="34" charset="0"/>
        </a:defRPr>
      </a:lvl2pPr>
      <a:lvl3pPr marL="1235075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Berlin Sans FB" pitchFamily="34" charset="0"/>
        </a:defRPr>
      </a:lvl3pPr>
      <a:lvl4pPr marL="1643063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Berlin Sans FB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628775"/>
            <a:ext cx="8229600" cy="467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smtClean="0"/>
              <a:t>Typ hier de tekst of liturgie.</a:t>
            </a:r>
          </a:p>
        </p:txBody>
      </p:sp>
      <p:sp>
        <p:nvSpPr>
          <p:cNvPr id="6676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676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676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539609B-00A9-4624-AF17-29FB4EC3D83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25" r:id="rId1"/>
    <p:sldLayoutId id="2147484214" r:id="rId2"/>
    <p:sldLayoutId id="2147484215" r:id="rId3"/>
    <p:sldLayoutId id="2147484216" r:id="rId4"/>
    <p:sldLayoutId id="2147484217" r:id="rId5"/>
    <p:sldLayoutId id="2147484218" r:id="rId6"/>
    <p:sldLayoutId id="2147484219" r:id="rId7"/>
    <p:sldLayoutId id="2147484220" r:id="rId8"/>
    <p:sldLayoutId id="2147484221" r:id="rId9"/>
    <p:sldLayoutId id="2147484222" r:id="rId10"/>
    <p:sldLayoutId id="2147484223" r:id="rId11"/>
  </p:sldLayoutIdLst>
  <p:transition>
    <p:fade/>
  </p:transition>
  <p:txStyles>
    <p:title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+mj-lt"/>
          <a:ea typeface="+mj-ea"/>
          <a:cs typeface="+mj-cs"/>
        </a:defRPr>
      </a:lvl1pPr>
      <a:lvl2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2pPr>
      <a:lvl3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3pPr>
      <a:lvl4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4pPr>
      <a:lvl5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5pPr>
      <a:lvl6pPr marL="8001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6pPr>
      <a:lvl7pPr marL="12573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7pPr>
      <a:lvl8pPr marL="17145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8pPr>
      <a:lvl9pPr marL="21717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9pPr>
    </p:titleStyle>
    <p:bodyStyle>
      <a:lvl1pPr marL="361950" indent="-36195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827088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Berlin Sans FB" pitchFamily="34" charset="0"/>
        </a:defRPr>
      </a:lvl2pPr>
      <a:lvl3pPr marL="1235075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Berlin Sans FB" pitchFamily="34" charset="0"/>
        </a:defRPr>
      </a:lvl3pPr>
      <a:lvl4pPr marL="1643063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Berlin Sans FB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ijdelijke aanduiding voor inhoud 1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0554" y="1196752"/>
            <a:ext cx="4382892" cy="5546813"/>
          </a:xfrm>
        </p:spPr>
      </p:pic>
      <p:sp>
        <p:nvSpPr>
          <p:cNvPr id="8195" name="Titel 4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633412"/>
          </a:xfrm>
        </p:spPr>
        <p:txBody>
          <a:bodyPr/>
          <a:lstStyle/>
          <a:p>
            <a:r>
              <a:rPr lang="nl-NL" sz="6000" u="none" dirty="0" smtClean="0"/>
              <a:t>Overweldigende liefde</a:t>
            </a:r>
            <a:endParaRPr lang="nl-NL" sz="6000" u="none" dirty="0" smtClean="0"/>
          </a:p>
        </p:txBody>
      </p:sp>
    </p:spTree>
    <p:extLst>
      <p:ext uri="{BB962C8B-B14F-4D97-AF65-F5344CB8AC3E}">
        <p14:creationId xmlns:p14="http://schemas.microsoft.com/office/powerpoint/2010/main" val="2522715364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SjabloonPresentatie_v3 0">
  <a:themeElements>
    <a:clrScheme name="SjabloonPresentatie_v2.8.4 13">
      <a:dk1>
        <a:srgbClr val="F8F8F8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D4D4D4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jabloonPresentatie_v2.8.4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jabloonPresentatie_v2.8.4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3">
        <a:dk1>
          <a:srgbClr val="F8F8F8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D4D4D4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Tekstmodel">
  <a:themeElements>
    <a:clrScheme name="1_Tekstmodel 13">
      <a:dk1>
        <a:srgbClr val="F8F8F8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D4D4D4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Tekstmodel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Tekstmode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3">
        <a:dk1>
          <a:srgbClr val="F8F8F8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D4D4D4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SjabloonPresentatie_v3 0</Template>
  <TotalTime>477</TotalTime>
  <Words>3</Words>
  <Application>Microsoft Office PowerPoint</Application>
  <PresentationFormat>Diavoorstelling (4:3)</PresentationFormat>
  <Paragraphs>2</Paragraphs>
  <Slides>1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2</vt:i4>
      </vt:variant>
      <vt:variant>
        <vt:lpstr>Diatitels</vt:lpstr>
      </vt:variant>
      <vt:variant>
        <vt:i4>1</vt:i4>
      </vt:variant>
    </vt:vector>
  </HeadingPairs>
  <TitlesOfParts>
    <vt:vector size="6" baseType="lpstr">
      <vt:lpstr>Arial</vt:lpstr>
      <vt:lpstr>Tahoma</vt:lpstr>
      <vt:lpstr>Berlin Sans FB</vt:lpstr>
      <vt:lpstr>SjabloonPresentatie_v3 0</vt:lpstr>
      <vt:lpstr>1_Tekstmodel</vt:lpstr>
      <vt:lpstr>Overweldigende liefde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</dc:title>
  <dc:creator>Dennis</dc:creator>
  <cp:lastModifiedBy>Ernst</cp:lastModifiedBy>
  <cp:revision>62</cp:revision>
  <dcterms:created xsi:type="dcterms:W3CDTF">2010-04-24T18:41:21Z</dcterms:created>
  <dcterms:modified xsi:type="dcterms:W3CDTF">2015-03-25T09:57:08Z</dcterms:modified>
</cp:coreProperties>
</file>