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1"/>
  </p:notesMasterIdLst>
  <p:handoutMasterIdLst>
    <p:handoutMasterId r:id="rId12"/>
  </p:handoutMasterIdLst>
  <p:sldIdLst>
    <p:sldId id="679" r:id="rId3"/>
    <p:sldId id="671" r:id="rId4"/>
    <p:sldId id="673" r:id="rId5"/>
    <p:sldId id="674" r:id="rId6"/>
    <p:sldId id="672" r:id="rId7"/>
    <p:sldId id="676" r:id="rId8"/>
    <p:sldId id="677" r:id="rId9"/>
    <p:sldId id="678" r:id="rId10"/>
  </p:sldIdLst>
  <p:sldSz cx="9144000" cy="6858000" type="screen4x3"/>
  <p:notesSz cx="6858000" cy="9144000"/>
  <p:embeddedFontLst>
    <p:embeddedFont>
      <p:font typeface="Berlin Sans FB" panose="020E0602020502020306" pitchFamily="34" charset="0"/>
      <p:regular r:id="rId13"/>
      <p:bold r:id="rId14"/>
    </p:embeddedFont>
    <p:embeddedFont>
      <p:font typeface="Tahoma" panose="020B0604030504040204" pitchFamily="34" charset="0"/>
      <p:regular r:id="rId15"/>
      <p:bold r:id="rId16"/>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CC"/>
    <a:srgbClr val="0000FF"/>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p:scale>
          <a:sx n="71" d="100"/>
          <a:sy n="71" d="100"/>
        </p:scale>
        <p:origin x="-116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369" y="0"/>
            <a:ext cx="4569143" cy="6858000"/>
          </a:xfrm>
          <a:prstGeom prst="rect">
            <a:avLst/>
          </a:prstGeom>
        </p:spPr>
      </p:pic>
      <p:sp>
        <p:nvSpPr>
          <p:cNvPr id="2" name="Titel 1"/>
          <p:cNvSpPr>
            <a:spLocks noGrp="1"/>
          </p:cNvSpPr>
          <p:nvPr>
            <p:ph type="title"/>
          </p:nvPr>
        </p:nvSpPr>
        <p:spPr>
          <a:xfrm>
            <a:off x="179512" y="116632"/>
            <a:ext cx="8856984" cy="5328592"/>
          </a:xfrm>
        </p:spPr>
        <p:txBody>
          <a:bodyPr/>
          <a:lstStyle/>
          <a:p>
            <a:pPr marL="0" indent="0">
              <a:lnSpc>
                <a:spcPct val="110000"/>
              </a:lnSpc>
            </a:pPr>
            <a:r>
              <a:rPr lang="nl-NL" sz="3600" b="1" u="none" dirty="0" smtClean="0"/>
              <a:t>Claudia</a:t>
            </a:r>
            <a:r>
              <a:rPr lang="nl-NL" sz="3600" b="1" u="none" dirty="0"/>
              <a:t> </a:t>
            </a:r>
            <a:r>
              <a:rPr lang="nl-NL" sz="3600" b="1" u="none" dirty="0" smtClean="0"/>
              <a:t>droomt </a:t>
            </a:r>
            <a:r>
              <a:rPr lang="nl-NL" sz="3600" b="1" u="none" dirty="0"/>
              <a:t>over Jezus </a:t>
            </a:r>
            <a:r>
              <a:rPr lang="nl-NL" sz="3600" b="1" u="none" dirty="0" smtClean="0"/>
              <a:t/>
            </a:r>
            <a:br>
              <a:rPr lang="nl-NL" sz="3600" b="1" u="none" dirty="0" smtClean="0"/>
            </a:br>
            <a:r>
              <a:rPr lang="nl-NL" sz="3600" b="1" u="none" dirty="0" smtClean="0"/>
              <a:t>die </a:t>
            </a:r>
            <a:r>
              <a:rPr lang="nl-NL" sz="3600" b="1" u="none" dirty="0"/>
              <a:t>onschuldig is</a:t>
            </a:r>
            <a:r>
              <a:rPr lang="nl-NL" sz="3600" u="none" dirty="0"/>
              <a:t/>
            </a:r>
            <a:br>
              <a:rPr lang="nl-NL" sz="3600" u="none" dirty="0"/>
            </a:br>
            <a:r>
              <a:rPr lang="nl-NL" sz="3600" u="none" dirty="0" smtClean="0"/>
              <a:t/>
            </a:r>
            <a:br>
              <a:rPr lang="nl-NL" sz="3600" u="none" dirty="0" smtClean="0"/>
            </a:br>
            <a:r>
              <a:rPr lang="nl-NL" sz="3200" u="none" dirty="0" smtClean="0"/>
              <a:t>1) </a:t>
            </a:r>
            <a:r>
              <a:rPr lang="nl-NL" sz="3200" dirty="0" smtClean="0"/>
              <a:t>Haar droom overtuigt </a:t>
            </a:r>
            <a:br>
              <a:rPr lang="nl-NL" sz="3200" dirty="0" smtClean="0"/>
            </a:br>
            <a:r>
              <a:rPr lang="nl-NL" sz="3200" u="none" dirty="0" smtClean="0"/>
              <a:t>    </a:t>
            </a:r>
            <a:r>
              <a:rPr lang="nl-NL" sz="3200" dirty="0" smtClean="0"/>
              <a:t>Pilatus niet</a:t>
            </a:r>
            <a:r>
              <a:rPr lang="nl-NL" sz="3200" u="none" dirty="0" smtClean="0"/>
              <a:t/>
            </a:r>
            <a:br>
              <a:rPr lang="nl-NL" sz="3200" u="none" dirty="0" smtClean="0"/>
            </a:br>
            <a:r>
              <a:rPr lang="nl-NL" sz="3200" u="none" dirty="0"/>
              <a:t/>
            </a:r>
            <a:br>
              <a:rPr lang="nl-NL" sz="3200" u="none" dirty="0"/>
            </a:br>
            <a:r>
              <a:rPr lang="nl-NL" u="none" dirty="0" smtClean="0"/>
              <a:t>2</a:t>
            </a:r>
            <a:r>
              <a:rPr lang="nl-NL" u="none" dirty="0"/>
              <a:t>) Haar droom verzwaart </a:t>
            </a:r>
            <a:r>
              <a:rPr lang="nl-NL" u="none" dirty="0" smtClean="0"/>
              <a:t/>
            </a:r>
            <a:br>
              <a:rPr lang="nl-NL" u="none" dirty="0" smtClean="0"/>
            </a:br>
            <a:r>
              <a:rPr lang="nl-NL" u="none" dirty="0"/>
              <a:t> </a:t>
            </a:r>
            <a:r>
              <a:rPr lang="nl-NL" u="none" dirty="0" smtClean="0"/>
              <a:t>   het </a:t>
            </a:r>
            <a:r>
              <a:rPr lang="nl-NL" u="none" dirty="0"/>
              <a:t>lijden van </a:t>
            </a:r>
            <a:r>
              <a:rPr lang="nl-NL" u="none" dirty="0" smtClean="0"/>
              <a:t>Christus</a:t>
            </a:r>
            <a:r>
              <a:rPr lang="nl-NL" sz="3200" dirty="0" smtClean="0"/>
              <a:t/>
            </a:r>
            <a:br>
              <a:rPr lang="nl-NL" sz="3200" dirty="0" smtClean="0"/>
            </a:br>
            <a:r>
              <a:rPr lang="nl-NL" sz="3200" dirty="0"/>
              <a:t/>
            </a:r>
            <a:br>
              <a:rPr lang="nl-NL" sz="3200" dirty="0"/>
            </a:br>
            <a:r>
              <a:rPr lang="nl-NL" u="none" dirty="0" smtClean="0"/>
              <a:t>3</a:t>
            </a:r>
            <a:r>
              <a:rPr lang="nl-NL" u="none" dirty="0"/>
              <a:t>) Haar droom wordt </a:t>
            </a:r>
            <a:r>
              <a:rPr lang="nl-NL" u="none" dirty="0" smtClean="0"/>
              <a:t/>
            </a:r>
            <a:br>
              <a:rPr lang="nl-NL" u="none" dirty="0" smtClean="0"/>
            </a:br>
            <a:r>
              <a:rPr lang="nl-NL" u="none" dirty="0"/>
              <a:t> </a:t>
            </a:r>
            <a:r>
              <a:rPr lang="nl-NL" u="none" dirty="0" smtClean="0"/>
              <a:t>   </a:t>
            </a:r>
            <a:r>
              <a:rPr lang="nl-NL" u="none" dirty="0" smtClean="0"/>
              <a:t>ook door haarzelf </a:t>
            </a:r>
            <a:br>
              <a:rPr lang="nl-NL" u="none" dirty="0" smtClean="0"/>
            </a:br>
            <a:r>
              <a:rPr lang="nl-NL" u="none" dirty="0"/>
              <a:t> </a:t>
            </a:r>
            <a:r>
              <a:rPr lang="nl-NL" u="none" dirty="0" smtClean="0"/>
              <a:t>   </a:t>
            </a:r>
            <a:r>
              <a:rPr lang="nl-NL" u="none" dirty="0" smtClean="0"/>
              <a:t>verkeerd </a:t>
            </a:r>
            <a:r>
              <a:rPr lang="nl-NL" u="none" dirty="0"/>
              <a:t>gebruikt</a:t>
            </a:r>
            <a:r>
              <a:rPr lang="nl-NL" sz="3200" u="none" dirty="0"/>
              <a:t/>
            </a:r>
            <a:br>
              <a:rPr lang="nl-NL" sz="3200" u="none" dirty="0"/>
            </a:br>
            <a:r>
              <a:rPr lang="nl-NL" sz="3200" u="none" dirty="0"/>
              <a:t> </a:t>
            </a:r>
            <a:br>
              <a:rPr lang="nl-NL" sz="3200" u="none" dirty="0"/>
            </a:br>
            <a:r>
              <a:rPr lang="nl-NL" sz="3200" u="none" dirty="0"/>
              <a:t/>
            </a:r>
            <a:br>
              <a:rPr lang="nl-NL" sz="3200" u="none" dirty="0"/>
            </a:br>
            <a:r>
              <a:rPr lang="nl-NL" sz="3600" u="none" dirty="0" smtClean="0"/>
              <a:t/>
            </a:r>
            <a:br>
              <a:rPr lang="nl-NL" sz="3600" u="none" dirty="0" smtClean="0"/>
            </a:br>
            <a:endParaRPr lang="nl-NL" sz="3600" u="none" dirty="0"/>
          </a:p>
        </p:txBody>
      </p:sp>
    </p:spTree>
    <p:extLst>
      <p:ext uri="{BB962C8B-B14F-4D97-AF65-F5344CB8AC3E}">
        <p14:creationId xmlns:p14="http://schemas.microsoft.com/office/powerpoint/2010/main" val="23981578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116632"/>
            <a:ext cx="8856984" cy="5328592"/>
          </a:xfrm>
        </p:spPr>
        <p:txBody>
          <a:bodyPr/>
          <a:lstStyle/>
          <a:p>
            <a:pPr marL="0" indent="0">
              <a:lnSpc>
                <a:spcPct val="130000"/>
              </a:lnSpc>
            </a:pPr>
            <a:r>
              <a:rPr lang="nl-NL" sz="3200" u="none" dirty="0" smtClean="0"/>
              <a:t>Nu had de prefect de gewoonte om op elk </a:t>
            </a:r>
            <a:r>
              <a:rPr lang="nl-NL" sz="3200" u="none" dirty="0" err="1" smtClean="0"/>
              <a:t>pesachfeest</a:t>
            </a:r>
            <a:r>
              <a:rPr lang="nl-NL" sz="3200" u="none" dirty="0" smtClean="0"/>
              <a:t> één gevangene vrij te laten, en die door het volk te laten kiezen. Er zat toen een beruchte gevangene vast, die Jezus Barabbas genoemd werd. En dus vroeg Pilatus hun, toen ze daar waren samengestroomd: ‘Wie wilt u dat ik vrijlaat, Jezus Barabbas of Jezus die de </a:t>
            </a:r>
            <a:r>
              <a:rPr lang="nl-NL" sz="3200" u="none" dirty="0"/>
              <a:t>M</a:t>
            </a:r>
            <a:r>
              <a:rPr lang="nl-NL" sz="3200" u="none" dirty="0" smtClean="0"/>
              <a:t>essias wordt genoemd?’ Hij wist namelijk dat ze hem uit afgunst hadden uitgeleverd. </a:t>
            </a:r>
            <a:br>
              <a:rPr lang="nl-NL" sz="3200" u="none" dirty="0" smtClean="0"/>
            </a:br>
            <a:r>
              <a:rPr lang="nl-NL" sz="3200" u="none" dirty="0" smtClean="0"/>
              <a:t>					    </a:t>
            </a:r>
            <a:r>
              <a:rPr lang="nl-NL" sz="2400" u="none" dirty="0" err="1" smtClean="0"/>
              <a:t>Matteüs</a:t>
            </a:r>
            <a:r>
              <a:rPr lang="nl-NL" sz="2400" u="none" dirty="0" smtClean="0"/>
              <a:t> 27 vers 15 t/m 18</a:t>
            </a:r>
            <a:endParaRPr lang="nl-NL" sz="3200" b="1" u="none" dirty="0"/>
          </a:p>
        </p:txBody>
      </p:sp>
    </p:spTree>
    <p:extLst>
      <p:ext uri="{BB962C8B-B14F-4D97-AF65-F5344CB8AC3E}">
        <p14:creationId xmlns:p14="http://schemas.microsoft.com/office/powerpoint/2010/main" val="396199899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369" y="0"/>
            <a:ext cx="4569143" cy="6858000"/>
          </a:xfrm>
          <a:prstGeom prst="rect">
            <a:avLst/>
          </a:prstGeom>
        </p:spPr>
      </p:pic>
      <p:sp>
        <p:nvSpPr>
          <p:cNvPr id="2" name="Titel 1"/>
          <p:cNvSpPr>
            <a:spLocks noGrp="1"/>
          </p:cNvSpPr>
          <p:nvPr>
            <p:ph type="title"/>
          </p:nvPr>
        </p:nvSpPr>
        <p:spPr>
          <a:xfrm>
            <a:off x="179512" y="116632"/>
            <a:ext cx="5832648" cy="5328592"/>
          </a:xfrm>
        </p:spPr>
        <p:txBody>
          <a:bodyPr/>
          <a:lstStyle/>
          <a:p>
            <a:pPr marL="0" indent="0">
              <a:lnSpc>
                <a:spcPct val="130000"/>
              </a:lnSpc>
            </a:pPr>
            <a:r>
              <a:rPr lang="nl-NL" sz="3200" u="none" dirty="0" smtClean="0"/>
              <a:t>Terwijl hij op de rechterstoel zat, werd hem een boodschap van zijn vrouw gebracht: </a:t>
            </a:r>
            <a:r>
              <a:rPr lang="nl-NL" sz="3200" u="none" dirty="0" smtClean="0"/>
              <a:t/>
            </a:r>
            <a:br>
              <a:rPr lang="nl-NL" sz="3200" u="none" dirty="0" smtClean="0"/>
            </a:br>
            <a:r>
              <a:rPr lang="nl-NL" sz="3200" u="none" dirty="0" smtClean="0"/>
              <a:t>‘</a:t>
            </a:r>
            <a:r>
              <a:rPr lang="nl-NL" sz="3200" u="none" dirty="0" smtClean="0"/>
              <a:t>Laat je niet in met die </a:t>
            </a:r>
            <a:r>
              <a:rPr lang="nl-NL" sz="3200" u="none" dirty="0" err="1" smtClean="0"/>
              <a:t>recht-vaardige</a:t>
            </a:r>
            <a:r>
              <a:rPr lang="nl-NL" sz="3200" u="none" dirty="0" smtClean="0"/>
              <a:t>! Om hem heb ik </a:t>
            </a:r>
            <a:r>
              <a:rPr lang="nl-NL" sz="3200" u="none" dirty="0" smtClean="0"/>
              <a:t>namelijk </a:t>
            </a:r>
            <a:r>
              <a:rPr lang="nl-NL" sz="3200" u="none" dirty="0" smtClean="0"/>
              <a:t>vannacht in een droom veel moeten doorstaan.’</a:t>
            </a:r>
            <a:br>
              <a:rPr lang="nl-NL" sz="3200" u="none" dirty="0" smtClean="0"/>
            </a:br>
            <a:r>
              <a:rPr lang="nl-NL" sz="4000" u="none" dirty="0" smtClean="0"/>
              <a:t>	</a:t>
            </a:r>
            <a:r>
              <a:rPr lang="nl-NL" sz="4000" u="none" dirty="0" smtClean="0"/>
              <a:t>  </a:t>
            </a:r>
            <a:r>
              <a:rPr lang="nl-NL" sz="2400" u="none" dirty="0" smtClean="0"/>
              <a:t>Matteüs 27 vers 19</a:t>
            </a:r>
            <a:endParaRPr lang="nl-NL" sz="2400" b="1" u="none" dirty="0"/>
          </a:p>
        </p:txBody>
      </p:sp>
    </p:spTree>
    <p:extLst>
      <p:ext uri="{BB962C8B-B14F-4D97-AF65-F5344CB8AC3E}">
        <p14:creationId xmlns:p14="http://schemas.microsoft.com/office/powerpoint/2010/main" val="11240765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116632"/>
            <a:ext cx="8712968" cy="5328592"/>
          </a:xfrm>
        </p:spPr>
        <p:txBody>
          <a:bodyPr/>
          <a:lstStyle/>
          <a:p>
            <a:pPr marL="0" indent="0">
              <a:lnSpc>
                <a:spcPct val="110000"/>
              </a:lnSpc>
            </a:pPr>
            <a:r>
              <a:rPr lang="nl-NL" sz="3200" u="none" dirty="0" smtClean="0"/>
              <a:t>Ondertussen haalden de hogepriesters en </a:t>
            </a:r>
            <a:r>
              <a:rPr lang="nl-NL" sz="3200" u="none" dirty="0" err="1" smtClean="0"/>
              <a:t>oud-sten</a:t>
            </a:r>
            <a:r>
              <a:rPr lang="nl-NL" sz="3200" u="none" dirty="0" smtClean="0"/>
              <a:t> het volk over: ze moesten om Barabbas vragen, en Jezus laten doden. </a:t>
            </a:r>
            <a:r>
              <a:rPr lang="nl-NL" sz="3200" u="none" dirty="0"/>
              <a:t>W</a:t>
            </a:r>
            <a:r>
              <a:rPr lang="nl-NL" sz="3200" u="none" dirty="0" smtClean="0"/>
              <a:t>eer nam de prefect het woord en hij vroeg opnieuw: ‘Wie van de twee wilt u dat ik vrijlaat?’ </a:t>
            </a:r>
            <a:br>
              <a:rPr lang="nl-NL" sz="3200" u="none" dirty="0" smtClean="0"/>
            </a:br>
            <a:r>
              <a:rPr lang="nl-NL" sz="3200" u="none" dirty="0" smtClean="0"/>
              <a:t>‘Barabbas!’ riepen ze. </a:t>
            </a:r>
            <a:r>
              <a:rPr lang="nl-NL" sz="3200" u="none" dirty="0"/>
              <a:t>P</a:t>
            </a:r>
            <a:r>
              <a:rPr lang="nl-NL" sz="3200" u="none" dirty="0" smtClean="0"/>
              <a:t>ilatus vroeg hun: ‘Wat moet ik dan doen met Jezus die de </a:t>
            </a:r>
            <a:r>
              <a:rPr lang="nl-NL" sz="3200" u="none" dirty="0"/>
              <a:t>M</a:t>
            </a:r>
            <a:r>
              <a:rPr lang="nl-NL" sz="3200" u="none" dirty="0" smtClean="0"/>
              <a:t>essias genoemd wordt?’ Allen antwoordden: ‘Aan het kruis met hem!’ Hij vroeg: ‘Wat heeft hij dan misdaan?’ Maar ze schreeuwden alleen maar harder: ‘Aan het kruis met hem!’  </a:t>
            </a:r>
            <a:r>
              <a:rPr lang="nl-NL" sz="3200" u="none" dirty="0"/>
              <a:t> </a:t>
            </a:r>
            <a:r>
              <a:rPr lang="nl-NL" sz="3200" u="none" dirty="0" smtClean="0"/>
              <a:t>      </a:t>
            </a:r>
            <a:br>
              <a:rPr lang="nl-NL" sz="3200" u="none" dirty="0" smtClean="0"/>
            </a:br>
            <a:r>
              <a:rPr lang="nl-NL" sz="3200" u="none" dirty="0"/>
              <a:t>	</a:t>
            </a:r>
            <a:r>
              <a:rPr lang="nl-NL" sz="3200" u="none" dirty="0" smtClean="0"/>
              <a:t>				  </a:t>
            </a:r>
            <a:r>
              <a:rPr lang="nl-NL" sz="2400" u="none" dirty="0" err="1" smtClean="0"/>
              <a:t>Matteüs</a:t>
            </a:r>
            <a:r>
              <a:rPr lang="nl-NL" sz="2400" u="none" dirty="0" smtClean="0"/>
              <a:t> 27 vers 20 t/m 23</a:t>
            </a:r>
            <a:endParaRPr lang="nl-NL" sz="2400" b="1" u="none" dirty="0"/>
          </a:p>
        </p:txBody>
      </p:sp>
    </p:spTree>
    <p:extLst>
      <p:ext uri="{BB962C8B-B14F-4D97-AF65-F5344CB8AC3E}">
        <p14:creationId xmlns:p14="http://schemas.microsoft.com/office/powerpoint/2010/main" val="395106669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116632"/>
            <a:ext cx="8856984" cy="5328592"/>
          </a:xfrm>
        </p:spPr>
        <p:txBody>
          <a:bodyPr/>
          <a:lstStyle/>
          <a:p>
            <a:pPr marL="0" indent="0">
              <a:lnSpc>
                <a:spcPct val="110000"/>
              </a:lnSpc>
            </a:pPr>
            <a:r>
              <a:rPr lang="nl-NL" sz="3200" u="none" dirty="0" smtClean="0"/>
              <a:t>Toen Pilatus inzag dat zijn tussenkomst nergens toe leidde, dat het er integendeel naar uit zag dat men in opstand zou komen, liet hij water brengen, waste ten overstaan van de menigte zijn handen en zei: ‘Ik ben onschuldig aan de dood van deze man. Zie het zelf maar op te lossen.’ </a:t>
            </a:r>
            <a:r>
              <a:rPr lang="nl-NL" sz="3200" u="none" dirty="0"/>
              <a:t>E</a:t>
            </a:r>
            <a:r>
              <a:rPr lang="nl-NL" sz="3200" u="none" dirty="0" smtClean="0"/>
              <a:t>n heel het volk antwoordde: ‘Laat zijn bloed óns dan maar worden aangerekend, en onze kinderen!’ </a:t>
            </a:r>
            <a:r>
              <a:rPr lang="nl-NL" sz="3200" u="none" dirty="0"/>
              <a:t>D</a:t>
            </a:r>
            <a:r>
              <a:rPr lang="nl-NL" sz="3200" u="none" dirty="0" smtClean="0"/>
              <a:t>aarop liet Pilatus Barabbas vrij, maar Jezus leverde hij uit om gekruisigd te worden, nadat hij hem eerst nog had laten geselen.				    </a:t>
            </a:r>
            <a:r>
              <a:rPr lang="nl-NL" sz="2400" u="none" dirty="0" err="1" smtClean="0"/>
              <a:t>Matteüs</a:t>
            </a:r>
            <a:r>
              <a:rPr lang="nl-NL" sz="2400" u="none" dirty="0" smtClean="0"/>
              <a:t> 27 vers 24 t/m 26</a:t>
            </a:r>
            <a:endParaRPr lang="nl-NL" sz="2400" b="1" u="none" dirty="0"/>
          </a:p>
        </p:txBody>
      </p:sp>
    </p:spTree>
    <p:extLst>
      <p:ext uri="{BB962C8B-B14F-4D97-AF65-F5344CB8AC3E}">
        <p14:creationId xmlns:p14="http://schemas.microsoft.com/office/powerpoint/2010/main" val="70696870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369" y="0"/>
            <a:ext cx="4569143" cy="6858000"/>
          </a:xfrm>
          <a:prstGeom prst="rect">
            <a:avLst/>
          </a:prstGeom>
        </p:spPr>
      </p:pic>
      <p:sp>
        <p:nvSpPr>
          <p:cNvPr id="2" name="Titel 1"/>
          <p:cNvSpPr>
            <a:spLocks noGrp="1"/>
          </p:cNvSpPr>
          <p:nvPr>
            <p:ph type="title"/>
          </p:nvPr>
        </p:nvSpPr>
        <p:spPr>
          <a:xfrm>
            <a:off x="179512" y="116632"/>
            <a:ext cx="8856984" cy="5328592"/>
          </a:xfrm>
        </p:spPr>
        <p:txBody>
          <a:bodyPr/>
          <a:lstStyle/>
          <a:p>
            <a:pPr marL="0" indent="0">
              <a:lnSpc>
                <a:spcPct val="110000"/>
              </a:lnSpc>
            </a:pPr>
            <a:r>
              <a:rPr lang="nl-NL" sz="3600" b="1" u="none" dirty="0" smtClean="0"/>
              <a:t>Claudia</a:t>
            </a:r>
            <a:r>
              <a:rPr lang="nl-NL" sz="3600" b="1" u="none" dirty="0"/>
              <a:t> </a:t>
            </a:r>
            <a:r>
              <a:rPr lang="nl-NL" sz="3600" b="1" u="none" dirty="0" smtClean="0"/>
              <a:t>droomt </a:t>
            </a:r>
            <a:r>
              <a:rPr lang="nl-NL" sz="3600" b="1" u="none" dirty="0"/>
              <a:t>over Jezus </a:t>
            </a:r>
            <a:r>
              <a:rPr lang="nl-NL" sz="3600" b="1" u="none" dirty="0" smtClean="0"/>
              <a:t/>
            </a:r>
            <a:br>
              <a:rPr lang="nl-NL" sz="3600" b="1" u="none" dirty="0" smtClean="0"/>
            </a:br>
            <a:r>
              <a:rPr lang="nl-NL" sz="3600" b="1" u="none" dirty="0" smtClean="0"/>
              <a:t>die </a:t>
            </a:r>
            <a:r>
              <a:rPr lang="nl-NL" sz="3600" b="1" u="none" dirty="0"/>
              <a:t>onschuldig is</a:t>
            </a:r>
            <a:r>
              <a:rPr lang="nl-NL" sz="3600" u="none" dirty="0"/>
              <a:t/>
            </a:r>
            <a:br>
              <a:rPr lang="nl-NL" sz="3600" u="none" dirty="0"/>
            </a:br>
            <a:r>
              <a:rPr lang="nl-NL" sz="3600" u="none" dirty="0" smtClean="0"/>
              <a:t/>
            </a:r>
            <a:br>
              <a:rPr lang="nl-NL" sz="3600" u="none" dirty="0" smtClean="0"/>
            </a:br>
            <a:r>
              <a:rPr lang="nl-NL" u="none" dirty="0" smtClean="0"/>
              <a:t>1) Haar droom overtuigt </a:t>
            </a:r>
            <a:br>
              <a:rPr lang="nl-NL" u="none" dirty="0" smtClean="0"/>
            </a:br>
            <a:r>
              <a:rPr lang="nl-NL" u="none" dirty="0" smtClean="0"/>
              <a:t>    Pilatus niet</a:t>
            </a:r>
            <a:r>
              <a:rPr lang="nl-NL" sz="3200" u="none" dirty="0" smtClean="0"/>
              <a:t/>
            </a:r>
            <a:br>
              <a:rPr lang="nl-NL" sz="3200" u="none" dirty="0" smtClean="0"/>
            </a:br>
            <a:r>
              <a:rPr lang="nl-NL" sz="3200" u="none" dirty="0"/>
              <a:t/>
            </a:r>
            <a:br>
              <a:rPr lang="nl-NL" sz="3200" u="none" dirty="0"/>
            </a:br>
            <a:r>
              <a:rPr lang="nl-NL" sz="3200" u="none" dirty="0" smtClean="0"/>
              <a:t>2</a:t>
            </a:r>
            <a:r>
              <a:rPr lang="nl-NL" sz="3200" u="none" dirty="0"/>
              <a:t>) </a:t>
            </a:r>
            <a:r>
              <a:rPr lang="nl-NL" sz="3200" dirty="0"/>
              <a:t>Haar droom verzwaart </a:t>
            </a:r>
            <a:r>
              <a:rPr lang="nl-NL" sz="3200" dirty="0" smtClean="0"/>
              <a:t/>
            </a:r>
            <a:br>
              <a:rPr lang="nl-NL" sz="3200" dirty="0" smtClean="0"/>
            </a:br>
            <a:r>
              <a:rPr lang="nl-NL" sz="3200" u="none" dirty="0"/>
              <a:t> </a:t>
            </a:r>
            <a:r>
              <a:rPr lang="nl-NL" sz="3200" u="none" dirty="0" smtClean="0"/>
              <a:t>   </a:t>
            </a:r>
            <a:r>
              <a:rPr lang="nl-NL" sz="3200" dirty="0" smtClean="0"/>
              <a:t>het </a:t>
            </a:r>
            <a:r>
              <a:rPr lang="nl-NL" sz="3200" dirty="0"/>
              <a:t>lijden van </a:t>
            </a:r>
            <a:r>
              <a:rPr lang="nl-NL" sz="3200" dirty="0" smtClean="0"/>
              <a:t>Christus</a:t>
            </a:r>
            <a:br>
              <a:rPr lang="nl-NL" sz="3200" dirty="0" smtClean="0"/>
            </a:br>
            <a:r>
              <a:rPr lang="nl-NL" sz="3200" dirty="0"/>
              <a:t/>
            </a:r>
            <a:br>
              <a:rPr lang="nl-NL" sz="3200" dirty="0"/>
            </a:br>
            <a:r>
              <a:rPr lang="nl-NL" u="none" dirty="0" smtClean="0"/>
              <a:t>3</a:t>
            </a:r>
            <a:r>
              <a:rPr lang="nl-NL" u="none" dirty="0"/>
              <a:t>) Haar droom wordt </a:t>
            </a:r>
            <a:r>
              <a:rPr lang="nl-NL" u="none" dirty="0" smtClean="0"/>
              <a:t/>
            </a:r>
            <a:br>
              <a:rPr lang="nl-NL" u="none" dirty="0" smtClean="0"/>
            </a:br>
            <a:r>
              <a:rPr lang="nl-NL" u="none" dirty="0"/>
              <a:t> </a:t>
            </a:r>
            <a:r>
              <a:rPr lang="nl-NL" u="none" dirty="0" smtClean="0"/>
              <a:t>   </a:t>
            </a:r>
            <a:r>
              <a:rPr lang="nl-NL" u="none" dirty="0" smtClean="0"/>
              <a:t>ook door haarzelf </a:t>
            </a:r>
            <a:br>
              <a:rPr lang="nl-NL" u="none" dirty="0" smtClean="0"/>
            </a:br>
            <a:r>
              <a:rPr lang="nl-NL" u="none" dirty="0"/>
              <a:t> </a:t>
            </a:r>
            <a:r>
              <a:rPr lang="nl-NL" u="none" dirty="0" smtClean="0"/>
              <a:t>   </a:t>
            </a:r>
            <a:r>
              <a:rPr lang="nl-NL" u="none" dirty="0" smtClean="0"/>
              <a:t>verkeerd </a:t>
            </a:r>
            <a:r>
              <a:rPr lang="nl-NL" u="none" dirty="0"/>
              <a:t>gebruikt</a:t>
            </a:r>
            <a:r>
              <a:rPr lang="nl-NL" sz="3200" u="none" dirty="0"/>
              <a:t/>
            </a:r>
            <a:br>
              <a:rPr lang="nl-NL" sz="3200" u="none" dirty="0"/>
            </a:br>
            <a:r>
              <a:rPr lang="nl-NL" sz="3200" u="none" dirty="0"/>
              <a:t> </a:t>
            </a:r>
            <a:br>
              <a:rPr lang="nl-NL" sz="3200" u="none" dirty="0"/>
            </a:br>
            <a:r>
              <a:rPr lang="nl-NL" sz="3200" u="none" dirty="0"/>
              <a:t/>
            </a:r>
            <a:br>
              <a:rPr lang="nl-NL" sz="3200" u="none" dirty="0"/>
            </a:br>
            <a:r>
              <a:rPr lang="nl-NL" sz="3600" u="none" dirty="0" smtClean="0"/>
              <a:t/>
            </a:r>
            <a:br>
              <a:rPr lang="nl-NL" sz="3600" u="none" dirty="0" smtClean="0"/>
            </a:br>
            <a:endParaRPr lang="nl-NL" sz="3600" u="none" dirty="0"/>
          </a:p>
        </p:txBody>
      </p:sp>
    </p:spTree>
    <p:extLst>
      <p:ext uri="{BB962C8B-B14F-4D97-AF65-F5344CB8AC3E}">
        <p14:creationId xmlns:p14="http://schemas.microsoft.com/office/powerpoint/2010/main" val="37569911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369" y="0"/>
            <a:ext cx="4569143" cy="6858000"/>
          </a:xfrm>
          <a:prstGeom prst="rect">
            <a:avLst/>
          </a:prstGeom>
        </p:spPr>
      </p:pic>
      <p:sp>
        <p:nvSpPr>
          <p:cNvPr id="2" name="Titel 1"/>
          <p:cNvSpPr>
            <a:spLocks noGrp="1"/>
          </p:cNvSpPr>
          <p:nvPr>
            <p:ph type="title"/>
          </p:nvPr>
        </p:nvSpPr>
        <p:spPr>
          <a:xfrm>
            <a:off x="179512" y="116632"/>
            <a:ext cx="8856984" cy="5328592"/>
          </a:xfrm>
        </p:spPr>
        <p:txBody>
          <a:bodyPr/>
          <a:lstStyle/>
          <a:p>
            <a:pPr marL="0" indent="0">
              <a:lnSpc>
                <a:spcPct val="110000"/>
              </a:lnSpc>
            </a:pPr>
            <a:r>
              <a:rPr lang="nl-NL" sz="3600" b="1" u="none" dirty="0" smtClean="0"/>
              <a:t>Claudia</a:t>
            </a:r>
            <a:r>
              <a:rPr lang="nl-NL" sz="3600" b="1" u="none" dirty="0"/>
              <a:t> </a:t>
            </a:r>
            <a:r>
              <a:rPr lang="nl-NL" sz="3600" b="1" u="none" dirty="0" smtClean="0"/>
              <a:t>droomt </a:t>
            </a:r>
            <a:r>
              <a:rPr lang="nl-NL" sz="3600" b="1" u="none" dirty="0"/>
              <a:t>over Jezus </a:t>
            </a:r>
            <a:r>
              <a:rPr lang="nl-NL" sz="3600" b="1" u="none" dirty="0" smtClean="0"/>
              <a:t/>
            </a:r>
            <a:br>
              <a:rPr lang="nl-NL" sz="3600" b="1" u="none" dirty="0" smtClean="0"/>
            </a:br>
            <a:r>
              <a:rPr lang="nl-NL" sz="3600" b="1" u="none" dirty="0" smtClean="0"/>
              <a:t>die </a:t>
            </a:r>
            <a:r>
              <a:rPr lang="nl-NL" sz="3600" b="1" u="none" dirty="0"/>
              <a:t>onschuldig is</a:t>
            </a:r>
            <a:r>
              <a:rPr lang="nl-NL" sz="3600" u="none" dirty="0"/>
              <a:t/>
            </a:r>
            <a:br>
              <a:rPr lang="nl-NL" sz="3600" u="none" dirty="0"/>
            </a:br>
            <a:r>
              <a:rPr lang="nl-NL" sz="3600" u="none" dirty="0" smtClean="0"/>
              <a:t/>
            </a:r>
            <a:br>
              <a:rPr lang="nl-NL" sz="3600" u="none" dirty="0" smtClean="0"/>
            </a:br>
            <a:r>
              <a:rPr lang="nl-NL" u="none" dirty="0" smtClean="0"/>
              <a:t>1) Haar droom overtuigt </a:t>
            </a:r>
            <a:br>
              <a:rPr lang="nl-NL" u="none" dirty="0" smtClean="0"/>
            </a:br>
            <a:r>
              <a:rPr lang="nl-NL" u="none" dirty="0" smtClean="0"/>
              <a:t>    Pilatus niet</a:t>
            </a:r>
            <a:br>
              <a:rPr lang="nl-NL" u="none" dirty="0" smtClean="0"/>
            </a:br>
            <a:r>
              <a:rPr lang="nl-NL" u="none" dirty="0"/>
              <a:t/>
            </a:r>
            <a:br>
              <a:rPr lang="nl-NL" u="none" dirty="0"/>
            </a:br>
            <a:r>
              <a:rPr lang="nl-NL" u="none" dirty="0" smtClean="0"/>
              <a:t>2</a:t>
            </a:r>
            <a:r>
              <a:rPr lang="nl-NL" u="none" dirty="0"/>
              <a:t>) Haar droom verzwaart </a:t>
            </a:r>
            <a:r>
              <a:rPr lang="nl-NL" u="none" dirty="0" smtClean="0"/>
              <a:t/>
            </a:r>
            <a:br>
              <a:rPr lang="nl-NL" u="none" dirty="0" smtClean="0"/>
            </a:br>
            <a:r>
              <a:rPr lang="nl-NL" u="none" dirty="0"/>
              <a:t> </a:t>
            </a:r>
            <a:r>
              <a:rPr lang="nl-NL" u="none" dirty="0" smtClean="0"/>
              <a:t>   het </a:t>
            </a:r>
            <a:r>
              <a:rPr lang="nl-NL" u="none" dirty="0"/>
              <a:t>lijden van </a:t>
            </a:r>
            <a:r>
              <a:rPr lang="nl-NL" u="none" dirty="0" smtClean="0"/>
              <a:t>Christus</a:t>
            </a:r>
            <a:r>
              <a:rPr lang="nl-NL" sz="3200" dirty="0" smtClean="0"/>
              <a:t/>
            </a:r>
            <a:br>
              <a:rPr lang="nl-NL" sz="3200" dirty="0" smtClean="0"/>
            </a:br>
            <a:r>
              <a:rPr lang="nl-NL" sz="3200" dirty="0"/>
              <a:t/>
            </a:r>
            <a:br>
              <a:rPr lang="nl-NL" sz="3200" dirty="0"/>
            </a:br>
            <a:r>
              <a:rPr lang="nl-NL" sz="3200" u="none" dirty="0" smtClean="0"/>
              <a:t>3</a:t>
            </a:r>
            <a:r>
              <a:rPr lang="nl-NL" sz="3200" u="none" dirty="0"/>
              <a:t>) </a:t>
            </a:r>
            <a:r>
              <a:rPr lang="nl-NL" sz="3200" dirty="0"/>
              <a:t>Haar droom wordt </a:t>
            </a:r>
            <a:r>
              <a:rPr lang="nl-NL" sz="3200" dirty="0" smtClean="0"/>
              <a:t/>
            </a:r>
            <a:br>
              <a:rPr lang="nl-NL" sz="3200" dirty="0" smtClean="0"/>
            </a:br>
            <a:r>
              <a:rPr lang="nl-NL" sz="3200" u="none" dirty="0"/>
              <a:t> </a:t>
            </a:r>
            <a:r>
              <a:rPr lang="nl-NL" sz="3200" u="none" dirty="0" smtClean="0"/>
              <a:t>   </a:t>
            </a:r>
            <a:r>
              <a:rPr lang="nl-NL" sz="3200" dirty="0" smtClean="0"/>
              <a:t>ook door haarzelf </a:t>
            </a:r>
            <a:br>
              <a:rPr lang="nl-NL" sz="3200" dirty="0" smtClean="0"/>
            </a:br>
            <a:r>
              <a:rPr lang="nl-NL" sz="3200" u="none" dirty="0"/>
              <a:t>  </a:t>
            </a:r>
            <a:r>
              <a:rPr lang="nl-NL" sz="3200" u="none" dirty="0" smtClean="0"/>
              <a:t>  </a:t>
            </a:r>
            <a:r>
              <a:rPr lang="nl-NL" sz="3200" dirty="0" smtClean="0"/>
              <a:t>verkeerd </a:t>
            </a:r>
            <a:r>
              <a:rPr lang="nl-NL" sz="3200" dirty="0"/>
              <a:t>gebruikt</a:t>
            </a:r>
            <a:r>
              <a:rPr lang="nl-NL" sz="3200" u="none" dirty="0"/>
              <a:t/>
            </a:r>
            <a:br>
              <a:rPr lang="nl-NL" sz="3200" u="none" dirty="0"/>
            </a:br>
            <a:r>
              <a:rPr lang="nl-NL" sz="3200" u="none" dirty="0"/>
              <a:t> </a:t>
            </a:r>
            <a:br>
              <a:rPr lang="nl-NL" sz="3200" u="none" dirty="0"/>
            </a:br>
            <a:r>
              <a:rPr lang="nl-NL" sz="3200" u="none" dirty="0"/>
              <a:t/>
            </a:r>
            <a:br>
              <a:rPr lang="nl-NL" sz="3200" u="none" dirty="0"/>
            </a:br>
            <a:r>
              <a:rPr lang="nl-NL" sz="3600" u="none" dirty="0" smtClean="0"/>
              <a:t/>
            </a:r>
            <a:br>
              <a:rPr lang="nl-NL" sz="3600" u="none" dirty="0" smtClean="0"/>
            </a:br>
            <a:endParaRPr lang="nl-NL" sz="3600" u="none" dirty="0"/>
          </a:p>
        </p:txBody>
      </p:sp>
    </p:spTree>
    <p:extLst>
      <p:ext uri="{BB962C8B-B14F-4D97-AF65-F5344CB8AC3E}">
        <p14:creationId xmlns:p14="http://schemas.microsoft.com/office/powerpoint/2010/main" val="45893830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89536" y="-315416"/>
            <a:ext cx="5964928" cy="8942425"/>
          </a:xfrm>
        </p:spPr>
      </p:pic>
    </p:spTree>
    <p:extLst>
      <p:ext uri="{BB962C8B-B14F-4D97-AF65-F5344CB8AC3E}">
        <p14:creationId xmlns:p14="http://schemas.microsoft.com/office/powerpoint/2010/main" val="1591451720"/>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2629</TotalTime>
  <Words>255</Words>
  <Application>Microsoft Office PowerPoint</Application>
  <PresentationFormat>Diavoorstelling (4:3)</PresentationFormat>
  <Paragraphs>7</Paragraphs>
  <Slides>8</Slides>
  <Notes>0</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8</vt:i4>
      </vt:variant>
    </vt:vector>
  </HeadingPairs>
  <TitlesOfParts>
    <vt:vector size="13" baseType="lpstr">
      <vt:lpstr>Arial</vt:lpstr>
      <vt:lpstr>Berlin Sans FB</vt:lpstr>
      <vt:lpstr>Tahoma</vt:lpstr>
      <vt:lpstr>SjabloonPresentatie_v3 0</vt:lpstr>
      <vt:lpstr>1_Tekstmodel</vt:lpstr>
      <vt:lpstr>Claudia droomt over Jezus  die onschuldig is  1) Haar droom overtuigt      Pilatus niet  2) Haar droom verzwaart      het lijden van Christus  3) Haar droom wordt      ook door haarzelf      verkeerd gebruikt     </vt:lpstr>
      <vt:lpstr>Nu had de prefect de gewoonte om op elk pesachfeest één gevangene vrij te laten, en die door het volk te laten kiezen. Er zat toen een beruchte gevangene vast, die Jezus Barabbas genoemd werd. En dus vroeg Pilatus hun, toen ze daar waren samengestroomd: ‘Wie wilt u dat ik vrijlaat, Jezus Barabbas of Jezus die de Messias wordt genoemd?’ Hij wist namelijk dat ze hem uit afgunst hadden uitgeleverd.           Matteüs 27 vers 15 t/m 18</vt:lpstr>
      <vt:lpstr>Terwijl hij op de rechterstoel zat, werd hem een boodschap van zijn vrouw gebracht:  ‘Laat je niet in met die recht-vaardige! Om hem heb ik namelijk vannacht in een droom veel moeten doorstaan.’    Matteüs 27 vers 19</vt:lpstr>
      <vt:lpstr>Ondertussen haalden de hogepriesters en oud-sten het volk over: ze moesten om Barabbas vragen, en Jezus laten doden. Weer nam de prefect het woord en hij vroeg opnieuw: ‘Wie van de twee wilt u dat ik vrijlaat?’  ‘Barabbas!’ riepen ze. Pilatus vroeg hun: ‘Wat moet ik dan doen met Jezus die de Messias genoemd wordt?’ Allen antwoordden: ‘Aan het kruis met hem!’ Hij vroeg: ‘Wat heeft hij dan misdaan?’ Maar ze schreeuwden alleen maar harder: ‘Aan het kruis met hem!’                 Matteüs 27 vers 20 t/m 23</vt:lpstr>
      <vt:lpstr>Toen Pilatus inzag dat zijn tussenkomst nergens toe leidde, dat het er integendeel naar uit zag dat men in opstand zou komen, liet hij water brengen, waste ten overstaan van de menigte zijn handen en zei: ‘Ik ben onschuldig aan de dood van deze man. Zie het zelf maar op te lossen.’ En heel het volk antwoordde: ‘Laat zijn bloed óns dan maar worden aangerekend, en onze kinderen!’ Daarop liet Pilatus Barabbas vrij, maar Jezus leverde hij uit om gekruisigd te worden, nadat hij hem eerst nog had laten geselen.        Matteüs 27 vers 24 t/m 26</vt:lpstr>
      <vt:lpstr>Claudia droomt over Jezus  die onschuldig is  1) Haar droom overtuigt      Pilatus niet  2) Haar droom verzwaart      het lijden van Christus  3) Haar droom wordt      ook door haarzelf      verkeerd gebruikt     </vt:lpstr>
      <vt:lpstr>Claudia droomt over Jezus  die onschuldig is  1) Haar droom overtuigt      Pilatus niet  2) Haar droom verzwaart      het lijden van Christus  3) Haar droom wordt      ook door haarzelf      verkeerd gebruikt     </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113</cp:revision>
  <dcterms:created xsi:type="dcterms:W3CDTF">2010-04-24T18:41:21Z</dcterms:created>
  <dcterms:modified xsi:type="dcterms:W3CDTF">2017-04-08T10:05:51Z</dcterms:modified>
</cp:coreProperties>
</file>