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3995122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238874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97477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5A1CB6B8-FC02-40B2-8BDB-EAFD92D6C15A}" type="datetimeFigureOut">
              <a:rPr lang="nl-NL" smtClean="0"/>
              <a:t>7-7-2017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157597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5A1CB6B8-FC02-40B2-8BDB-EAFD92D6C15A}" type="datetimeFigureOut">
              <a:rPr lang="nl-NL" smtClean="0"/>
              <a:t>7-7-2017</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14206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5A1CB6B8-FC02-40B2-8BDB-EAFD92D6C15A}" type="datetimeFigureOut">
              <a:rPr lang="nl-NL" smtClean="0"/>
              <a:t>7-7-2017</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4261507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A1CB6B8-FC02-40B2-8BDB-EAFD92D6C15A}" type="datetimeFigureOut">
              <a:rPr lang="nl-NL" smtClean="0"/>
              <a:t>7-7-2017</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116265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5A1CB6B8-FC02-40B2-8BDB-EAFD92D6C15A}" type="datetimeFigureOut">
              <a:rPr lang="nl-NL" smtClean="0"/>
              <a:t>7-7-2017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39880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5A1CB6B8-FC02-40B2-8BDB-EAFD92D6C15A}" type="datetimeFigureOut">
              <a:rPr lang="nl-NL" smtClean="0"/>
              <a:t>7-7-2017</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97788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1836155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9B7EA75-3FEC-433B-9CA1-D593F63D81B1}" type="slidenum">
              <a:rPr lang="nl-NL" smtClean="0"/>
              <a:t>‹nr.›</a:t>
            </a:fld>
            <a:endParaRPr lang="nl-NL"/>
          </a:p>
        </p:txBody>
      </p:sp>
    </p:spTree>
    <p:extLst>
      <p:ext uri="{BB962C8B-B14F-4D97-AF65-F5344CB8AC3E}">
        <p14:creationId xmlns:p14="http://schemas.microsoft.com/office/powerpoint/2010/main" val="158160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CB6B8-FC02-40B2-8BDB-EAFD92D6C15A}" type="datetimeFigureOut">
              <a:rPr lang="nl-NL" smtClean="0"/>
              <a:t>7-7-2017</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B7EA75-3FEC-433B-9CA1-D593F63D81B1}" type="slidenum">
              <a:rPr lang="nl-NL" smtClean="0"/>
              <a:t>‹nr.›</a:t>
            </a:fld>
            <a:endParaRPr lang="nl-NL"/>
          </a:p>
        </p:txBody>
      </p:sp>
    </p:spTree>
    <p:extLst>
      <p:ext uri="{BB962C8B-B14F-4D97-AF65-F5344CB8AC3E}">
        <p14:creationId xmlns:p14="http://schemas.microsoft.com/office/powerpoint/2010/main" val="3766975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07975" y="620688"/>
            <a:ext cx="8150225" cy="5688631"/>
          </a:xfrm>
        </p:spPr>
        <p:txBody>
          <a:bodyPr>
            <a:normAutofit fontScale="90000"/>
          </a:bodyPr>
          <a:lstStyle/>
          <a:p>
            <a:pPr algn="l"/>
            <a:r>
              <a:rPr lang="nl-NL" sz="8000" b="1" dirty="0" smtClean="0"/>
              <a:t>Bid  Om  Behoud</a:t>
            </a:r>
            <a:br>
              <a:rPr lang="nl-NL" sz="8000" b="1" dirty="0" smtClean="0"/>
            </a:br>
            <a:r>
              <a:rPr lang="nl-NL" sz="8000" b="1" dirty="0"/>
              <a:t/>
            </a:r>
            <a:br>
              <a:rPr lang="nl-NL" sz="8000" b="1" dirty="0"/>
            </a:br>
            <a:r>
              <a:rPr lang="nl-NL" sz="8000" dirty="0" smtClean="0"/>
              <a:t/>
            </a:r>
            <a:br>
              <a:rPr lang="nl-NL" sz="8000" dirty="0" smtClean="0"/>
            </a:br>
            <a:r>
              <a:rPr lang="nl-NL" sz="8000" dirty="0"/>
              <a:t/>
            </a:r>
            <a:br>
              <a:rPr lang="nl-NL" sz="8000" dirty="0"/>
            </a:br>
            <a:r>
              <a:rPr lang="nl-NL" sz="6700" b="1" dirty="0" smtClean="0"/>
              <a:t>Bewust Ongelovige Buurvrouw / Buurman</a:t>
            </a:r>
            <a:r>
              <a:rPr lang="nl-NL" dirty="0" smtClean="0"/>
              <a:t/>
            </a:r>
            <a:br>
              <a:rPr lang="nl-NL" dirty="0" smtClean="0"/>
            </a:br>
            <a:endParaRPr lang="nl-NL" dirty="0"/>
          </a:p>
        </p:txBody>
      </p:sp>
      <p:sp>
        <p:nvSpPr>
          <p:cNvPr id="4" name="AutoShape 2" descr="Afbeeldingsresultaat voor bob sleutelhang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5" name="AutoShape 4" descr="Afbeeldingsresultaat voor bob sleutelhang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6145" y="1052736"/>
            <a:ext cx="5155023" cy="3387055"/>
          </a:xfrm>
          <a:prstGeom prst="rect">
            <a:avLst/>
          </a:prstGeom>
        </p:spPr>
      </p:pic>
    </p:spTree>
    <p:extLst>
      <p:ext uri="{BB962C8B-B14F-4D97-AF65-F5344CB8AC3E}">
        <p14:creationId xmlns:p14="http://schemas.microsoft.com/office/powerpoint/2010/main" val="3095141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3861048"/>
            <a:ext cx="4320480" cy="2838726"/>
          </a:xfrm>
          <a:prstGeom prst="rect">
            <a:avLst/>
          </a:prstGeom>
        </p:spPr>
      </p:pic>
      <p:sp>
        <p:nvSpPr>
          <p:cNvPr id="2" name="Titel 1"/>
          <p:cNvSpPr>
            <a:spLocks noGrp="1"/>
          </p:cNvSpPr>
          <p:nvPr>
            <p:ph type="ctrTitle"/>
          </p:nvPr>
        </p:nvSpPr>
        <p:spPr>
          <a:xfrm>
            <a:off x="307976" y="318358"/>
            <a:ext cx="8368480" cy="5688631"/>
          </a:xfrm>
        </p:spPr>
        <p:txBody>
          <a:bodyPr>
            <a:normAutofit fontScale="90000"/>
          </a:bodyPr>
          <a:lstStyle/>
          <a:p>
            <a:pPr algn="l">
              <a:tabLst>
                <a:tab pos="530225" algn="l"/>
              </a:tabLst>
            </a:pPr>
            <a:r>
              <a:rPr lang="nl-NL" sz="8900" b="1" dirty="0" smtClean="0"/>
              <a:t>BOB  voor  je  BOB</a:t>
            </a:r>
            <a:r>
              <a:rPr lang="nl-NL" sz="5400" b="1" dirty="0" smtClean="0"/>
              <a:t/>
            </a:r>
            <a:br>
              <a:rPr lang="nl-NL" sz="5400" b="1" dirty="0" smtClean="0"/>
            </a:br>
            <a:r>
              <a:rPr lang="nl-NL" sz="5400" dirty="0"/>
              <a:t/>
            </a:r>
            <a:br>
              <a:rPr lang="nl-NL" sz="5400" dirty="0"/>
            </a:br>
            <a:r>
              <a:rPr lang="nl-NL" sz="6700" dirty="0" smtClean="0"/>
              <a:t>–	in een </a:t>
            </a:r>
            <a:r>
              <a:rPr lang="nl-NL" sz="6700" dirty="0"/>
              <a:t>vijandige </a:t>
            </a:r>
            <a:r>
              <a:rPr lang="nl-NL" sz="6700" dirty="0" smtClean="0"/>
              <a:t>wereld</a:t>
            </a:r>
            <a:br>
              <a:rPr lang="nl-NL" sz="6700" dirty="0" smtClean="0"/>
            </a:br>
            <a:r>
              <a:rPr lang="nl-NL" sz="6700" dirty="0"/>
              <a:t/>
            </a:r>
            <a:br>
              <a:rPr lang="nl-NL" sz="6700" dirty="0"/>
            </a:br>
            <a:r>
              <a:rPr lang="nl-NL" sz="6700" dirty="0" smtClean="0"/>
              <a:t>–	met de </a:t>
            </a:r>
            <a:r>
              <a:rPr lang="nl-NL" sz="6700" dirty="0"/>
              <a:t>kracht </a:t>
            </a:r>
            <a:r>
              <a:rPr lang="nl-NL" sz="6700" dirty="0" smtClean="0"/>
              <a:t/>
            </a:r>
            <a:br>
              <a:rPr lang="nl-NL" sz="6700" dirty="0" smtClean="0"/>
            </a:br>
            <a:r>
              <a:rPr lang="nl-NL" sz="6700" dirty="0" smtClean="0"/>
              <a:t>   	van </a:t>
            </a:r>
            <a:r>
              <a:rPr lang="nl-NL" sz="6700" dirty="0"/>
              <a:t>de Geest</a:t>
            </a:r>
            <a:r>
              <a:rPr lang="nl-NL" dirty="0"/>
              <a:t/>
            </a:r>
            <a:br>
              <a:rPr lang="nl-NL" dirty="0"/>
            </a:br>
            <a:endParaRPr lang="nl-NL" dirty="0"/>
          </a:p>
        </p:txBody>
      </p:sp>
      <p:sp>
        <p:nvSpPr>
          <p:cNvPr id="4" name="AutoShape 2" descr="Afbeeldingsresultaat voor bob sleutelhang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5" name="AutoShape 4" descr="Afbeeldingsresultaat voor bob sleutelhang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908371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lstStyle/>
          <a:p>
            <a:pPr algn="l"/>
            <a:r>
              <a:rPr lang="nl-NL" dirty="0" smtClean="0"/>
              <a:t>2 Tessalonicenzen 1 : 6 - 10</a:t>
            </a:r>
            <a:endParaRPr lang="nl-NL" dirty="0"/>
          </a:p>
        </p:txBody>
      </p:sp>
      <p:sp>
        <p:nvSpPr>
          <p:cNvPr id="3" name="Tijdelijke aanduiding voor inhoud 2"/>
          <p:cNvSpPr>
            <a:spLocks noGrp="1"/>
          </p:cNvSpPr>
          <p:nvPr>
            <p:ph idx="1"/>
          </p:nvPr>
        </p:nvSpPr>
        <p:spPr>
          <a:xfrm>
            <a:off x="457200" y="1340768"/>
            <a:ext cx="8229600" cy="5184576"/>
          </a:xfrm>
        </p:spPr>
        <p:txBody>
          <a:bodyPr>
            <a:noAutofit/>
          </a:bodyPr>
          <a:lstStyle/>
          <a:p>
            <a:pPr marL="0" indent="0">
              <a:lnSpc>
                <a:spcPct val="150000"/>
              </a:lnSpc>
              <a:buNone/>
            </a:pPr>
            <a:r>
              <a:rPr lang="nl-NL" dirty="0" smtClean="0"/>
              <a:t>God is rechtvaardig: Hij zal uw onderdrukkers straffen met onderdrukking, en u</a:t>
            </a:r>
            <a:r>
              <a:rPr lang="nl-NL" dirty="0"/>
              <a:t>, die nu </a:t>
            </a:r>
            <a:r>
              <a:rPr lang="nl-NL" dirty="0" err="1" smtClean="0"/>
              <a:t>onder-drukt</a:t>
            </a:r>
            <a:r>
              <a:rPr lang="nl-NL" dirty="0" smtClean="0"/>
              <a:t> </a:t>
            </a:r>
            <a:r>
              <a:rPr lang="nl-NL" dirty="0"/>
              <a:t>wordt, samen met ons van alle last zal bevrijden wanneer Jezus, de Heer, vanuit de hemel verschijnt. Dan komt Hij in een vlammend vuur en omringd door engelen, door wie Hij zijn macht manifesteert; </a:t>
            </a:r>
            <a:r>
              <a:rPr lang="nl-NL" dirty="0"/>
              <a:t>dan straft Hij hen </a:t>
            </a:r>
            <a:r>
              <a:rPr lang="nl-NL" dirty="0" smtClean="0"/>
              <a:t>die God</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188640"/>
            <a:ext cx="2232248" cy="1466675"/>
          </a:xfrm>
          <a:prstGeom prst="rect">
            <a:avLst/>
          </a:prstGeom>
        </p:spPr>
      </p:pic>
    </p:spTree>
    <p:extLst>
      <p:ext uri="{BB962C8B-B14F-4D97-AF65-F5344CB8AC3E}">
        <p14:creationId xmlns:p14="http://schemas.microsoft.com/office/powerpoint/2010/main" val="4077901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lstStyle/>
          <a:p>
            <a:pPr algn="l"/>
            <a:r>
              <a:rPr lang="nl-NL" dirty="0" smtClean="0"/>
              <a:t>2 Tessalonicenzen 1 : 6 - 10</a:t>
            </a:r>
            <a:endParaRPr lang="nl-NL" dirty="0"/>
          </a:p>
        </p:txBody>
      </p:sp>
      <p:sp>
        <p:nvSpPr>
          <p:cNvPr id="3" name="Tijdelijke aanduiding voor inhoud 2"/>
          <p:cNvSpPr>
            <a:spLocks noGrp="1"/>
          </p:cNvSpPr>
          <p:nvPr>
            <p:ph idx="1"/>
          </p:nvPr>
        </p:nvSpPr>
        <p:spPr>
          <a:xfrm>
            <a:off x="457200" y="1340768"/>
            <a:ext cx="8435280" cy="4785395"/>
          </a:xfrm>
        </p:spPr>
        <p:txBody>
          <a:bodyPr>
            <a:noAutofit/>
          </a:bodyPr>
          <a:lstStyle/>
          <a:p>
            <a:pPr marL="0" indent="0">
              <a:lnSpc>
                <a:spcPct val="150000"/>
              </a:lnSpc>
              <a:buNone/>
            </a:pPr>
            <a:r>
              <a:rPr lang="nl-NL" dirty="0" smtClean="0"/>
              <a:t>niet </a:t>
            </a:r>
            <a:r>
              <a:rPr lang="nl-NL" dirty="0"/>
              <a:t>erkennen en het evangelie van onze Heer Jezus niet gehoorzamen. </a:t>
            </a:r>
            <a:r>
              <a:rPr lang="nl-NL" dirty="0"/>
              <a:t>Zij zullen voor eeuwig verstoten worden, ver van de Heer en van zijn kracht en majesteit. Op die dag komt Hij om geprezen en geëerd te worden </a:t>
            </a:r>
            <a:r>
              <a:rPr lang="nl-NL" dirty="0" smtClean="0"/>
              <a:t>door </a:t>
            </a:r>
            <a:r>
              <a:rPr lang="nl-NL" dirty="0"/>
              <a:t>al de zijnen, door allen die tot geloof gekomen zijn – ook door u, want u hebt ons getuigenis aangenomen</a:t>
            </a:r>
            <a:r>
              <a:rPr lang="nl-NL" dirty="0" smtClean="0"/>
              <a:t>.</a:t>
            </a:r>
            <a:endParaRPr lang="nl-NL"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188640"/>
            <a:ext cx="2232248" cy="1466675"/>
          </a:xfrm>
          <a:prstGeom prst="rect">
            <a:avLst/>
          </a:prstGeom>
        </p:spPr>
      </p:pic>
    </p:spTree>
    <p:extLst>
      <p:ext uri="{BB962C8B-B14F-4D97-AF65-F5344CB8AC3E}">
        <p14:creationId xmlns:p14="http://schemas.microsoft.com/office/powerpoint/2010/main" val="1746380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3861048"/>
            <a:ext cx="4320480" cy="2838726"/>
          </a:xfrm>
          <a:prstGeom prst="rect">
            <a:avLst/>
          </a:prstGeom>
        </p:spPr>
      </p:pic>
      <p:sp>
        <p:nvSpPr>
          <p:cNvPr id="2" name="Titel 1"/>
          <p:cNvSpPr>
            <a:spLocks noGrp="1"/>
          </p:cNvSpPr>
          <p:nvPr>
            <p:ph type="ctrTitle"/>
          </p:nvPr>
        </p:nvSpPr>
        <p:spPr>
          <a:xfrm>
            <a:off x="307976" y="318358"/>
            <a:ext cx="8368480" cy="5688631"/>
          </a:xfrm>
        </p:spPr>
        <p:txBody>
          <a:bodyPr>
            <a:normAutofit fontScale="90000"/>
          </a:bodyPr>
          <a:lstStyle/>
          <a:p>
            <a:pPr algn="l">
              <a:tabLst>
                <a:tab pos="530225" algn="l"/>
              </a:tabLst>
            </a:pPr>
            <a:r>
              <a:rPr lang="nl-NL" sz="8900" b="1" dirty="0" smtClean="0"/>
              <a:t>BOB  voor  je  BOB</a:t>
            </a:r>
            <a:r>
              <a:rPr lang="nl-NL" sz="5400" b="1" dirty="0" smtClean="0"/>
              <a:t/>
            </a:r>
            <a:br>
              <a:rPr lang="nl-NL" sz="5400" b="1" dirty="0" smtClean="0"/>
            </a:br>
            <a:r>
              <a:rPr lang="nl-NL" sz="5400" dirty="0"/>
              <a:t/>
            </a:r>
            <a:br>
              <a:rPr lang="nl-NL" sz="5400" dirty="0"/>
            </a:br>
            <a:r>
              <a:rPr lang="nl-NL" sz="6700" dirty="0" smtClean="0"/>
              <a:t>–	in een </a:t>
            </a:r>
            <a:r>
              <a:rPr lang="nl-NL" sz="6700" dirty="0"/>
              <a:t>vijandige </a:t>
            </a:r>
            <a:r>
              <a:rPr lang="nl-NL" sz="6700" dirty="0" smtClean="0"/>
              <a:t>wereld</a:t>
            </a:r>
            <a:br>
              <a:rPr lang="nl-NL" sz="6700" dirty="0" smtClean="0"/>
            </a:br>
            <a:r>
              <a:rPr lang="nl-NL" sz="6700" dirty="0"/>
              <a:t/>
            </a:r>
            <a:br>
              <a:rPr lang="nl-NL" sz="6700" dirty="0"/>
            </a:br>
            <a:r>
              <a:rPr lang="nl-NL" sz="6700" dirty="0" smtClean="0"/>
              <a:t>–	met de </a:t>
            </a:r>
            <a:r>
              <a:rPr lang="nl-NL" sz="6700" dirty="0"/>
              <a:t>kracht </a:t>
            </a:r>
            <a:r>
              <a:rPr lang="nl-NL" sz="6700" dirty="0" smtClean="0"/>
              <a:t/>
            </a:r>
            <a:br>
              <a:rPr lang="nl-NL" sz="6700" dirty="0" smtClean="0"/>
            </a:br>
            <a:r>
              <a:rPr lang="nl-NL" sz="6700" dirty="0" smtClean="0"/>
              <a:t>   	van </a:t>
            </a:r>
            <a:r>
              <a:rPr lang="nl-NL" sz="6700" dirty="0"/>
              <a:t>de Geest</a:t>
            </a:r>
            <a:r>
              <a:rPr lang="nl-NL" dirty="0"/>
              <a:t/>
            </a:r>
            <a:br>
              <a:rPr lang="nl-NL" dirty="0"/>
            </a:br>
            <a:endParaRPr lang="nl-NL" dirty="0"/>
          </a:p>
        </p:txBody>
      </p:sp>
      <p:sp>
        <p:nvSpPr>
          <p:cNvPr id="4" name="AutoShape 2" descr="Afbeeldingsresultaat voor bob sleutelhang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5" name="AutoShape 4" descr="Afbeeldingsresultaat voor bob sleutelhang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54170758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154</Words>
  <Application>Microsoft Office PowerPoint</Application>
  <PresentationFormat>Diavoorstelling (4:3)</PresentationFormat>
  <Paragraphs>7</Paragraphs>
  <Slides>5</Slides>
  <Notes>0</Notes>
  <HiddenSlides>0</HiddenSlides>
  <MMClips>0</MMClips>
  <ScaleCrop>false</ScaleCrop>
  <HeadingPairs>
    <vt:vector size="4" baseType="variant">
      <vt:variant>
        <vt:lpstr>Thema</vt:lpstr>
      </vt:variant>
      <vt:variant>
        <vt:i4>1</vt:i4>
      </vt:variant>
      <vt:variant>
        <vt:lpstr>Diatitels</vt:lpstr>
      </vt:variant>
      <vt:variant>
        <vt:i4>5</vt:i4>
      </vt:variant>
    </vt:vector>
  </HeadingPairs>
  <TitlesOfParts>
    <vt:vector size="6" baseType="lpstr">
      <vt:lpstr>Kantoorthema</vt:lpstr>
      <vt:lpstr>Bid  Om  Behoud    Bewust Ongelovige Buurvrouw / Buurman </vt:lpstr>
      <vt:lpstr>BOB  voor  je  BOB  – in een vijandige wereld  – met de kracht      van de Geest </vt:lpstr>
      <vt:lpstr>2 Tessalonicenzen 1 : 6 - 10</vt:lpstr>
      <vt:lpstr>2 Tessalonicenzen 1 : 6 - 10</vt:lpstr>
      <vt:lpstr>BOB  voor  je  BOB  – in een vijandige wereld  – met de kracht      van de Geest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Bid  Om  Behoud    Bewust Ongelovige Buurvrouw / Buurman</dc:title>
  <dc:creator>Ernst</dc:creator>
  <cp:lastModifiedBy>Ernst</cp:lastModifiedBy>
  <cp:revision>6</cp:revision>
  <dcterms:created xsi:type="dcterms:W3CDTF">2017-07-05T20:53:44Z</dcterms:created>
  <dcterms:modified xsi:type="dcterms:W3CDTF">2017-07-07T14:23:00Z</dcterms:modified>
</cp:coreProperties>
</file>