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1"/>
  </p:notesMasterIdLst>
  <p:handoutMasterIdLst>
    <p:handoutMasterId r:id="rId12"/>
  </p:handoutMasterIdLst>
  <p:sldIdLst>
    <p:sldId id="661" r:id="rId3"/>
    <p:sldId id="662" r:id="rId4"/>
    <p:sldId id="669" r:id="rId5"/>
    <p:sldId id="663" r:id="rId6"/>
    <p:sldId id="670" r:id="rId7"/>
    <p:sldId id="664" r:id="rId8"/>
    <p:sldId id="665" r:id="rId9"/>
    <p:sldId id="660" r:id="rId10"/>
  </p:sldIdLst>
  <p:sldSz cx="9144000" cy="6858000" type="screen4x3"/>
  <p:notesSz cx="6858000" cy="9144000"/>
  <p:embeddedFontLst>
    <p:embeddedFont>
      <p:font typeface="Tahoma" panose="020B0604030504040204" pitchFamily="34" charset="0"/>
      <p:regular r:id="rId13"/>
      <p:bold r:id="rId14"/>
    </p:embeddedFont>
    <p:embeddedFont>
      <p:font typeface="Berlin Sans FB" panose="020E0602020502020306" pitchFamily="34" charset="0"/>
      <p:regular r:id="rId15"/>
      <p:bold r:id="rId16"/>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3</a:t>
            </a:fld>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4</a:t>
            </a:fld>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5</a:t>
            </a:fld>
            <a:endParaRPr lang="nl-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6</a:t>
            </a:fld>
            <a:endParaRPr lang="nl-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7</a:t>
            </a:fld>
            <a:endParaRPr lang="nl-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8</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52" y="980728"/>
            <a:ext cx="9190139" cy="6122930"/>
          </a:xfrm>
        </p:spPr>
      </p:pic>
      <p:sp>
        <p:nvSpPr>
          <p:cNvPr id="6147" name="Titel 4"/>
          <p:cNvSpPr>
            <a:spLocks noGrp="1"/>
          </p:cNvSpPr>
          <p:nvPr>
            <p:ph type="title"/>
          </p:nvPr>
        </p:nvSpPr>
        <p:spPr>
          <a:xfrm>
            <a:off x="468312" y="115888"/>
            <a:ext cx="8352159" cy="633412"/>
          </a:xfrm>
        </p:spPr>
        <p:txBody>
          <a:bodyPr/>
          <a:lstStyle/>
          <a:p>
            <a:r>
              <a:rPr lang="nl-NL" sz="4800" u="none" cap="small" spc="300" dirty="0" smtClean="0"/>
              <a:t>Niets  zonder  Gods  zegen</a:t>
            </a:r>
          </a:p>
        </p:txBody>
      </p:sp>
    </p:spTree>
    <p:extLst>
      <p:ext uri="{BB962C8B-B14F-4D97-AF65-F5344CB8AC3E}">
        <p14:creationId xmlns:p14="http://schemas.microsoft.com/office/powerpoint/2010/main" val="100396718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endParaRPr lang="nl-NL" sz="3600" smtClean="0"/>
          </a:p>
        </p:txBody>
      </p:sp>
      <p:sp>
        <p:nvSpPr>
          <p:cNvPr id="5" name="Tijdelijke aanduiding voor inhoud 4"/>
          <p:cNvSpPr>
            <a:spLocks noGrp="1"/>
          </p:cNvSpPr>
          <p:nvPr>
            <p:ph idx="1"/>
          </p:nvPr>
        </p:nvSpPr>
        <p:spPr>
          <a:xfrm>
            <a:off x="468312" y="836613"/>
            <a:ext cx="8496175" cy="5472112"/>
          </a:xfrm>
        </p:spPr>
        <p:txBody>
          <a:bodyPr/>
          <a:lstStyle/>
          <a:p>
            <a:r>
              <a:rPr lang="nl-NL" sz="6000" i="1" dirty="0"/>
              <a:t>Wanneer voel jij </a:t>
            </a:r>
            <a:r>
              <a:rPr lang="nl-NL" sz="6000" i="1" dirty="0" smtClean="0"/>
              <a:t>je een</a:t>
            </a:r>
            <a:r>
              <a:rPr lang="nl-NL" sz="7200" i="1" dirty="0" smtClean="0"/>
              <a:t> </a:t>
            </a:r>
          </a:p>
          <a:p>
            <a:endParaRPr lang="nl-NL" sz="7200" i="1" dirty="0"/>
          </a:p>
          <a:p>
            <a:r>
              <a:rPr lang="nl-NL" sz="8400" i="1" dirty="0" smtClean="0"/>
              <a:t>gezegend </a:t>
            </a:r>
            <a:r>
              <a:rPr lang="nl-NL" sz="8400" i="1" dirty="0"/>
              <a:t>mens?</a:t>
            </a:r>
            <a:endParaRPr lang="nl-NL" sz="8400" dirty="0"/>
          </a:p>
          <a:p>
            <a:endParaRPr lang="nl-NL" sz="7200" dirty="0"/>
          </a:p>
        </p:txBody>
      </p:sp>
    </p:spTree>
    <p:extLst>
      <p:ext uri="{BB962C8B-B14F-4D97-AF65-F5344CB8AC3E}">
        <p14:creationId xmlns:p14="http://schemas.microsoft.com/office/powerpoint/2010/main" val="58632784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endParaRPr lang="nl-NL" sz="3600" smtClean="0"/>
          </a:p>
        </p:txBody>
      </p:sp>
      <p:sp>
        <p:nvSpPr>
          <p:cNvPr id="5" name="Tijdelijke aanduiding voor inhoud 4"/>
          <p:cNvSpPr>
            <a:spLocks noGrp="1"/>
          </p:cNvSpPr>
          <p:nvPr>
            <p:ph idx="1"/>
          </p:nvPr>
        </p:nvSpPr>
        <p:spPr>
          <a:xfrm>
            <a:off x="468312" y="836613"/>
            <a:ext cx="8496175" cy="5472112"/>
          </a:xfrm>
        </p:spPr>
        <p:txBody>
          <a:bodyPr/>
          <a:lstStyle/>
          <a:p>
            <a:pPr algn="ctr"/>
            <a:r>
              <a:rPr lang="nl-NL" sz="8400" i="1" dirty="0"/>
              <a:t>V</a:t>
            </a:r>
            <a:r>
              <a:rPr lang="nl-NL" sz="8400" i="1" dirty="0" smtClean="0"/>
              <a:t>oel je </a:t>
            </a:r>
          </a:p>
          <a:p>
            <a:pPr algn="ctr"/>
            <a:r>
              <a:rPr lang="nl-NL" sz="8400" i="1" dirty="0" smtClean="0"/>
              <a:t>een door God </a:t>
            </a:r>
          </a:p>
          <a:p>
            <a:pPr algn="ctr"/>
            <a:r>
              <a:rPr lang="nl-NL" sz="8400" i="1" dirty="0" smtClean="0"/>
              <a:t>gezegend mens!</a:t>
            </a:r>
            <a:endParaRPr lang="nl-NL" sz="8400" dirty="0"/>
          </a:p>
          <a:p>
            <a:pPr algn="ctr"/>
            <a:endParaRPr lang="nl-NL" sz="7200" dirty="0"/>
          </a:p>
        </p:txBody>
      </p:sp>
    </p:spTree>
    <p:extLst>
      <p:ext uri="{BB962C8B-B14F-4D97-AF65-F5344CB8AC3E}">
        <p14:creationId xmlns:p14="http://schemas.microsoft.com/office/powerpoint/2010/main" val="242404045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323528" y="332656"/>
            <a:ext cx="8568952" cy="5040312"/>
          </a:xfrm>
        </p:spPr>
        <p:txBody>
          <a:bodyPr/>
          <a:lstStyle/>
          <a:p>
            <a:pPr marL="0" indent="0"/>
            <a:r>
              <a:rPr lang="en-US" dirty="0"/>
              <a:t>19 </a:t>
            </a:r>
            <a:r>
              <a:rPr lang="en-US" dirty="0" err="1"/>
              <a:t>Ik</a:t>
            </a:r>
            <a:r>
              <a:rPr lang="en-US" dirty="0"/>
              <a:t> </a:t>
            </a:r>
            <a:r>
              <a:rPr lang="en-US" dirty="0" err="1"/>
              <a:t>verdreef</a:t>
            </a:r>
            <a:r>
              <a:rPr lang="en-US" dirty="0"/>
              <a:t> hen </a:t>
            </a:r>
            <a:r>
              <a:rPr lang="en-US" dirty="0" err="1"/>
              <a:t>naar</a:t>
            </a:r>
            <a:r>
              <a:rPr lang="en-US" dirty="0"/>
              <a:t> </a:t>
            </a:r>
            <a:r>
              <a:rPr lang="en-US" dirty="0" err="1"/>
              <a:t>vreemde</a:t>
            </a:r>
            <a:r>
              <a:rPr lang="en-US" dirty="0"/>
              <a:t> </a:t>
            </a:r>
            <a:r>
              <a:rPr lang="en-US" dirty="0" err="1"/>
              <a:t>volken</a:t>
            </a:r>
            <a:r>
              <a:rPr lang="en-US" dirty="0"/>
              <a:t> en </a:t>
            </a:r>
            <a:r>
              <a:rPr lang="en-US" dirty="0" err="1"/>
              <a:t>ze</a:t>
            </a:r>
            <a:r>
              <a:rPr lang="en-US" dirty="0"/>
              <a:t> </a:t>
            </a:r>
            <a:r>
              <a:rPr lang="en-US" dirty="0" err="1"/>
              <a:t>raakten</a:t>
            </a:r>
            <a:r>
              <a:rPr lang="en-US" dirty="0"/>
              <a:t> </a:t>
            </a:r>
            <a:r>
              <a:rPr lang="en-US" dirty="0" err="1"/>
              <a:t>verstrooid</a:t>
            </a:r>
            <a:r>
              <a:rPr lang="en-US" dirty="0"/>
              <a:t> in </a:t>
            </a:r>
            <a:r>
              <a:rPr lang="en-US" dirty="0" err="1"/>
              <a:t>verre</a:t>
            </a:r>
            <a:r>
              <a:rPr lang="en-US" dirty="0"/>
              <a:t> </a:t>
            </a:r>
            <a:r>
              <a:rPr lang="en-US" dirty="0" err="1"/>
              <a:t>landen</a:t>
            </a:r>
            <a:r>
              <a:rPr lang="en-US" dirty="0"/>
              <a:t>; </a:t>
            </a:r>
            <a:r>
              <a:rPr lang="en-US" dirty="0" err="1"/>
              <a:t>Ik</a:t>
            </a:r>
            <a:r>
              <a:rPr lang="en-US" dirty="0"/>
              <a:t> </a:t>
            </a:r>
            <a:r>
              <a:rPr lang="en-US" dirty="0" err="1"/>
              <a:t>strafte</a:t>
            </a:r>
            <a:r>
              <a:rPr lang="en-US" dirty="0"/>
              <a:t> hen </a:t>
            </a:r>
            <a:r>
              <a:rPr lang="en-US" dirty="0" err="1"/>
              <a:t>zoals</a:t>
            </a:r>
            <a:r>
              <a:rPr lang="en-US" dirty="0"/>
              <a:t> </a:t>
            </a:r>
            <a:r>
              <a:rPr lang="en-US" dirty="0" err="1"/>
              <a:t>ze</a:t>
            </a:r>
            <a:r>
              <a:rPr lang="en-US" dirty="0"/>
              <a:t> </a:t>
            </a:r>
            <a:r>
              <a:rPr lang="en-US" dirty="0" err="1"/>
              <a:t>verdienden</a:t>
            </a:r>
            <a:r>
              <a:rPr lang="en-US" dirty="0"/>
              <a:t>. 20 </a:t>
            </a:r>
            <a:r>
              <a:rPr lang="en-US" dirty="0" err="1"/>
              <a:t>Bij</a:t>
            </a:r>
            <a:r>
              <a:rPr lang="en-US" dirty="0"/>
              <a:t> de </a:t>
            </a:r>
            <a:r>
              <a:rPr lang="en-US" dirty="0" err="1"/>
              <a:t>volken</a:t>
            </a:r>
            <a:r>
              <a:rPr lang="en-US" dirty="0"/>
              <a:t> </a:t>
            </a:r>
            <a:r>
              <a:rPr lang="en-US" dirty="0" err="1"/>
              <a:t>waar</a:t>
            </a:r>
            <a:r>
              <a:rPr lang="en-US" dirty="0"/>
              <a:t> </a:t>
            </a:r>
            <a:r>
              <a:rPr lang="en-US" dirty="0" err="1"/>
              <a:t>ze</a:t>
            </a:r>
            <a:r>
              <a:rPr lang="en-US" dirty="0"/>
              <a:t> </a:t>
            </a:r>
            <a:r>
              <a:rPr lang="en-US" dirty="0" err="1"/>
              <a:t>kwamen</a:t>
            </a:r>
            <a:r>
              <a:rPr lang="en-US" dirty="0"/>
              <a:t> </a:t>
            </a:r>
            <a:r>
              <a:rPr lang="en-US" dirty="0" err="1"/>
              <a:t>werd</a:t>
            </a:r>
            <a:r>
              <a:rPr lang="en-US" dirty="0"/>
              <a:t> </a:t>
            </a:r>
            <a:r>
              <a:rPr lang="en-US" dirty="0" err="1"/>
              <a:t>mijn</a:t>
            </a:r>
            <a:r>
              <a:rPr lang="en-US" dirty="0"/>
              <a:t> </a:t>
            </a:r>
            <a:r>
              <a:rPr lang="en-US" dirty="0" err="1"/>
              <a:t>heilige</a:t>
            </a:r>
            <a:r>
              <a:rPr lang="en-US" dirty="0"/>
              <a:t> </a:t>
            </a:r>
            <a:r>
              <a:rPr lang="en-US" dirty="0" err="1"/>
              <a:t>naam</a:t>
            </a:r>
            <a:r>
              <a:rPr lang="en-US" dirty="0"/>
              <a:t> </a:t>
            </a:r>
            <a:r>
              <a:rPr lang="en-US" dirty="0" err="1"/>
              <a:t>ontwijd</a:t>
            </a:r>
            <a:r>
              <a:rPr lang="en-US" dirty="0"/>
              <a:t> </a:t>
            </a:r>
            <a:r>
              <a:rPr lang="en-US" dirty="0" err="1"/>
              <a:t>doordat</a:t>
            </a:r>
            <a:r>
              <a:rPr lang="en-US" dirty="0"/>
              <a:t> men van hen </a:t>
            </a:r>
            <a:r>
              <a:rPr lang="en-US" dirty="0" err="1"/>
              <a:t>zei</a:t>
            </a:r>
            <a:r>
              <a:rPr lang="en-US" dirty="0"/>
              <a:t>: “</a:t>
            </a:r>
            <a:r>
              <a:rPr lang="en-US" dirty="0" err="1"/>
              <a:t>Dit</a:t>
            </a:r>
            <a:r>
              <a:rPr lang="en-US" dirty="0"/>
              <a:t> is nu het </a:t>
            </a:r>
            <a:r>
              <a:rPr lang="en-US" dirty="0" err="1"/>
              <a:t>volk</a:t>
            </a:r>
            <a:r>
              <a:rPr lang="en-US" dirty="0"/>
              <a:t> van de HEER, </a:t>
            </a:r>
            <a:r>
              <a:rPr lang="en-US" dirty="0" err="1"/>
              <a:t>uit</a:t>
            </a:r>
            <a:r>
              <a:rPr lang="en-US" dirty="0"/>
              <a:t> </a:t>
            </a:r>
            <a:r>
              <a:rPr lang="en-US" dirty="0" err="1"/>
              <a:t>zijn</a:t>
            </a:r>
            <a:r>
              <a:rPr lang="en-US" dirty="0"/>
              <a:t> land is het </a:t>
            </a:r>
            <a:r>
              <a:rPr lang="en-US" dirty="0" err="1"/>
              <a:t>verbannen</a:t>
            </a:r>
            <a:r>
              <a:rPr lang="en-US" dirty="0"/>
              <a:t>.” </a:t>
            </a:r>
            <a:r>
              <a:rPr lang="nl-NL" dirty="0"/>
              <a:t>21 Het deed Mij verdriet dat mijn heilige naam zo door het volk van Israël ontwijd werd, bij alle volken waar het kwam. 22 Zeg daarom tegen het volk van Israël: “Dit zegt God, de HEER: Ik zal ingrijpen, volk van Israël – niet omwille van jou, maar omwille van mijn heilige naam, die je hebt ontwijd bij de volken waar je gekomen bent! </a:t>
            </a:r>
            <a:endParaRPr lang="nl-NL" dirty="0" smtClean="0"/>
          </a:p>
        </p:txBody>
      </p:sp>
      <p:sp>
        <p:nvSpPr>
          <p:cNvPr id="8195" name="Titel 4"/>
          <p:cNvSpPr>
            <a:spLocks noGrp="1"/>
          </p:cNvSpPr>
          <p:nvPr>
            <p:ph type="title"/>
          </p:nvPr>
        </p:nvSpPr>
        <p:spPr/>
        <p:txBody>
          <a:bodyPr/>
          <a:lstStyle/>
          <a:p>
            <a:endParaRPr lang="nl-NL" sz="3600" smtClean="0"/>
          </a:p>
        </p:txBody>
      </p:sp>
    </p:spTree>
    <p:extLst>
      <p:ext uri="{BB962C8B-B14F-4D97-AF65-F5344CB8AC3E}">
        <p14:creationId xmlns:p14="http://schemas.microsoft.com/office/powerpoint/2010/main" val="252271536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323528" y="332656"/>
            <a:ext cx="8640960" cy="5040312"/>
          </a:xfrm>
        </p:spPr>
        <p:txBody>
          <a:bodyPr/>
          <a:lstStyle/>
          <a:p>
            <a:pPr marL="0" indent="0"/>
            <a:r>
              <a:rPr lang="nl-NL" dirty="0"/>
              <a:t>23 Ik zal mijn grote naam, die door jullie bij die </a:t>
            </a:r>
            <a:r>
              <a:rPr lang="nl-NL" dirty="0" err="1" smtClean="0"/>
              <a:t>vol-ken</a:t>
            </a:r>
            <a:r>
              <a:rPr lang="nl-NL" dirty="0" smtClean="0"/>
              <a:t> </a:t>
            </a:r>
            <a:r>
              <a:rPr lang="nl-NL" dirty="0"/>
              <a:t>is ontwijd, weer aanzien verschaffen. Die volken zullen beseffen dat Ik de HEER ben – spreekt God, de HEER. Ik zal ze laten zien dat Ik heilig ben; 24 Ik leid jullie weg bij die volken, Ik breng jullie bijeen uit die landen en laat je naar je eigen land terugkeren. 25 Ik zal zuiver water over jullie uitgieten om jullie te reinigen van alles wat onrein is, van al jullie afgoden. 26 Ik zal jullie een nieuw hart en een nieuwe geest geven, Ik zal je versteende hart uit je lichaam halen en je er een levend hart voor in de plaats </a:t>
            </a:r>
            <a:r>
              <a:rPr lang="nl-NL" dirty="0" smtClean="0"/>
              <a:t>geven. 27 Ik </a:t>
            </a:r>
            <a:r>
              <a:rPr lang="nl-NL" dirty="0"/>
              <a:t>zal jullie mijn </a:t>
            </a:r>
            <a:r>
              <a:rPr lang="nl-NL" dirty="0" smtClean="0"/>
              <a:t>Geest </a:t>
            </a:r>
            <a:r>
              <a:rPr lang="nl-NL" dirty="0"/>
              <a:t>geven en zorgen dat jullie </a:t>
            </a:r>
            <a:r>
              <a:rPr lang="nl-NL" dirty="0" err="1" smtClean="0"/>
              <a:t>vol-gens</a:t>
            </a:r>
            <a:r>
              <a:rPr lang="nl-NL" dirty="0" smtClean="0"/>
              <a:t> </a:t>
            </a:r>
            <a:r>
              <a:rPr lang="nl-NL" dirty="0"/>
              <a:t>mijn wetten leven en mijn regels in acht nemen.</a:t>
            </a:r>
            <a:endParaRPr lang="nl-NL" dirty="0" smtClean="0"/>
          </a:p>
        </p:txBody>
      </p:sp>
      <p:sp>
        <p:nvSpPr>
          <p:cNvPr id="8195" name="Titel 4"/>
          <p:cNvSpPr>
            <a:spLocks noGrp="1"/>
          </p:cNvSpPr>
          <p:nvPr>
            <p:ph type="title"/>
          </p:nvPr>
        </p:nvSpPr>
        <p:spPr/>
        <p:txBody>
          <a:bodyPr/>
          <a:lstStyle/>
          <a:p>
            <a:endParaRPr lang="nl-NL" sz="3600" smtClean="0"/>
          </a:p>
        </p:txBody>
      </p:sp>
    </p:spTree>
    <p:extLst>
      <p:ext uri="{BB962C8B-B14F-4D97-AF65-F5344CB8AC3E}">
        <p14:creationId xmlns:p14="http://schemas.microsoft.com/office/powerpoint/2010/main" val="410393749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323528" y="1268413"/>
            <a:ext cx="8640959" cy="5040312"/>
          </a:xfrm>
        </p:spPr>
        <p:txBody>
          <a:bodyPr/>
          <a:lstStyle/>
          <a:p>
            <a:pPr marL="457200" indent="-457200">
              <a:buFont typeface="Wingdings" panose="05000000000000000000" pitchFamily="2" charset="2"/>
              <a:buChar char="ü"/>
            </a:pPr>
            <a:r>
              <a:rPr lang="nl-NL" sz="4000" dirty="0" smtClean="0"/>
              <a:t>Als volk van God – groot en klein</a:t>
            </a:r>
          </a:p>
          <a:p>
            <a:pPr marL="457200" indent="-457200">
              <a:buFont typeface="Wingdings" panose="05000000000000000000" pitchFamily="2" charset="2"/>
              <a:buChar char="ü"/>
            </a:pPr>
            <a:endParaRPr lang="nl-NL" sz="4000" dirty="0"/>
          </a:p>
          <a:p>
            <a:pPr marL="457200" indent="-457200">
              <a:buFont typeface="Wingdings" panose="05000000000000000000" pitchFamily="2" charset="2"/>
              <a:buChar char="ü"/>
            </a:pPr>
            <a:r>
              <a:rPr lang="nl-NL" sz="4000" dirty="0" smtClean="0"/>
              <a:t>Als ambtsdragers in dienst van God</a:t>
            </a:r>
          </a:p>
          <a:p>
            <a:pPr marL="457200" indent="-457200">
              <a:buFont typeface="Wingdings" panose="05000000000000000000" pitchFamily="2" charset="2"/>
              <a:buChar char="ü"/>
            </a:pPr>
            <a:endParaRPr lang="nl-NL" sz="4000" dirty="0"/>
          </a:p>
          <a:p>
            <a:pPr marL="457200" indent="-457200">
              <a:buFont typeface="Wingdings" panose="05000000000000000000" pitchFamily="2" charset="2"/>
              <a:buChar char="ü"/>
            </a:pPr>
            <a:r>
              <a:rPr lang="nl-NL" sz="4000" dirty="0" smtClean="0"/>
              <a:t>Dat geldt voor iedereen – als je je zonde erkent en weet dat de genade van Christus nodig hebt</a:t>
            </a:r>
          </a:p>
          <a:p>
            <a:pPr marL="457200" indent="-457200">
              <a:buFont typeface="Wingdings" panose="05000000000000000000" pitchFamily="2" charset="2"/>
              <a:buChar char="ü"/>
            </a:pPr>
            <a:endParaRPr lang="nl-NL" sz="4000" dirty="0"/>
          </a:p>
          <a:p>
            <a:endParaRPr lang="nl-NL" sz="4000" dirty="0" smtClean="0"/>
          </a:p>
        </p:txBody>
      </p:sp>
      <p:sp>
        <p:nvSpPr>
          <p:cNvPr id="6147" name="Titel 4"/>
          <p:cNvSpPr>
            <a:spLocks noGrp="1"/>
          </p:cNvSpPr>
          <p:nvPr>
            <p:ph type="title"/>
          </p:nvPr>
        </p:nvSpPr>
        <p:spPr/>
        <p:txBody>
          <a:bodyPr/>
          <a:lstStyle/>
          <a:p>
            <a:r>
              <a:rPr lang="nl-NL" sz="4800" dirty="0" smtClean="0"/>
              <a:t>VERTROUW OP GODS ZEGEN</a:t>
            </a:r>
          </a:p>
        </p:txBody>
      </p:sp>
    </p:spTree>
    <p:extLst>
      <p:ext uri="{BB962C8B-B14F-4D97-AF65-F5344CB8AC3E}">
        <p14:creationId xmlns:p14="http://schemas.microsoft.com/office/powerpoint/2010/main" val="268733276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jdelijke aanduiding voor inhoud 3"/>
          <p:cNvSpPr>
            <a:spLocks noGrp="1"/>
          </p:cNvSpPr>
          <p:nvPr>
            <p:ph idx="1"/>
          </p:nvPr>
        </p:nvSpPr>
        <p:spPr>
          <a:xfrm>
            <a:off x="323528" y="404664"/>
            <a:ext cx="8640960" cy="5040312"/>
          </a:xfrm>
        </p:spPr>
        <p:txBody>
          <a:bodyPr/>
          <a:lstStyle/>
          <a:p>
            <a:pPr marL="0" indent="0" algn="ctr"/>
            <a:r>
              <a:rPr lang="nl-NL" sz="5400" b="1" dirty="0"/>
              <a:t>Zegen </a:t>
            </a:r>
            <a:r>
              <a:rPr lang="nl-NL" sz="5400" b="1" dirty="0" smtClean="0"/>
              <a:t>= weten </a:t>
            </a:r>
          </a:p>
          <a:p>
            <a:pPr marL="0" indent="0" algn="ctr"/>
            <a:r>
              <a:rPr lang="nl-NL" sz="5400" b="1" dirty="0" smtClean="0"/>
              <a:t>dat </a:t>
            </a:r>
            <a:r>
              <a:rPr lang="nl-NL" sz="5400" b="1" dirty="0"/>
              <a:t>God met je </a:t>
            </a:r>
            <a:r>
              <a:rPr lang="nl-NL" sz="5400" b="1" dirty="0" smtClean="0"/>
              <a:t>meegaat</a:t>
            </a:r>
            <a:endParaRPr lang="nl-NL" sz="5400" dirty="0"/>
          </a:p>
          <a:p>
            <a:pPr marL="0" indent="0"/>
            <a:endParaRPr lang="nl-NL" sz="4000" dirty="0" smtClean="0"/>
          </a:p>
          <a:p>
            <a:pPr marL="0" indent="0"/>
            <a:r>
              <a:rPr lang="nl-NL" sz="4000" i="1" dirty="0" smtClean="0"/>
              <a:t>Gezegend </a:t>
            </a:r>
            <a:r>
              <a:rPr lang="nl-NL" sz="4000" i="1" dirty="0"/>
              <a:t>zij de God en Vader van onze Heer Jezus Christus, die ons </a:t>
            </a:r>
            <a:endParaRPr lang="nl-NL" sz="4000" i="1" dirty="0" smtClean="0"/>
          </a:p>
          <a:p>
            <a:pPr marL="0" indent="0"/>
            <a:r>
              <a:rPr lang="nl-NL" sz="4000" i="1" dirty="0" smtClean="0"/>
              <a:t>in </a:t>
            </a:r>
            <a:r>
              <a:rPr lang="nl-NL" sz="4000" i="1" dirty="0"/>
              <a:t>Christus met talrijke geestelijke zegeningen gezegend heeft. </a:t>
            </a:r>
          </a:p>
          <a:p>
            <a:pPr marL="0" indent="0"/>
            <a:r>
              <a:rPr lang="nl-NL" sz="4000" i="1" dirty="0" smtClean="0"/>
              <a:t>                         </a:t>
            </a:r>
            <a:r>
              <a:rPr lang="nl-NL" dirty="0" smtClean="0"/>
              <a:t>Paulus in Efeziërs </a:t>
            </a:r>
            <a:r>
              <a:rPr lang="nl-NL" dirty="0"/>
              <a:t>1 </a:t>
            </a:r>
            <a:r>
              <a:rPr lang="nl-NL" dirty="0" smtClean="0"/>
              <a:t>vers 3        </a:t>
            </a:r>
            <a:endParaRPr lang="nl-NL" dirty="0"/>
          </a:p>
          <a:p>
            <a:endParaRPr lang="nl-NL" dirty="0" smtClean="0"/>
          </a:p>
        </p:txBody>
      </p:sp>
      <p:sp>
        <p:nvSpPr>
          <p:cNvPr id="7171" name="Titel 4"/>
          <p:cNvSpPr>
            <a:spLocks noGrp="1"/>
          </p:cNvSpPr>
          <p:nvPr>
            <p:ph type="title"/>
          </p:nvPr>
        </p:nvSpPr>
        <p:spPr/>
        <p:txBody>
          <a:bodyPr/>
          <a:lstStyle/>
          <a:p>
            <a:endParaRPr lang="nl-NL" sz="3600" smtClean="0"/>
          </a:p>
        </p:txBody>
      </p:sp>
    </p:spTree>
    <p:extLst>
      <p:ext uri="{BB962C8B-B14F-4D97-AF65-F5344CB8AC3E}">
        <p14:creationId xmlns:p14="http://schemas.microsoft.com/office/powerpoint/2010/main" val="370740400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3763"/>
            <a:ext cx="9186640" cy="6854237"/>
          </a:xfrm>
        </p:spPr>
      </p:pic>
      <p:sp>
        <p:nvSpPr>
          <p:cNvPr id="8195" name="Titel 4"/>
          <p:cNvSpPr>
            <a:spLocks noGrp="1"/>
          </p:cNvSpPr>
          <p:nvPr>
            <p:ph type="title"/>
          </p:nvPr>
        </p:nvSpPr>
        <p:spPr/>
        <p:txBody>
          <a:bodyPr/>
          <a:lstStyle/>
          <a:p>
            <a:endParaRPr lang="nl-NL" sz="3600" smtClean="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623</TotalTime>
  <Words>105</Words>
  <Application>Microsoft Office PowerPoint</Application>
  <PresentationFormat>Diavoorstelling (4:3)</PresentationFormat>
  <Paragraphs>29</Paragraphs>
  <Slides>8</Slides>
  <Notes>8</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8</vt:i4>
      </vt:variant>
    </vt:vector>
  </HeadingPairs>
  <TitlesOfParts>
    <vt:vector size="14" baseType="lpstr">
      <vt:lpstr>Arial</vt:lpstr>
      <vt:lpstr>Tahoma</vt:lpstr>
      <vt:lpstr>Wingdings</vt:lpstr>
      <vt:lpstr>Berlin Sans FB</vt:lpstr>
      <vt:lpstr>SjabloonPresentatie_v3 0</vt:lpstr>
      <vt:lpstr>1_Tekstmodel</vt:lpstr>
      <vt:lpstr>Niets  zonder  Gods  zegen</vt:lpstr>
      <vt:lpstr>PowerPoint-presentatie</vt:lpstr>
      <vt:lpstr>PowerPoint-presentatie</vt:lpstr>
      <vt:lpstr>PowerPoint-presentatie</vt:lpstr>
      <vt:lpstr>PowerPoint-presentatie</vt:lpstr>
      <vt:lpstr>VERTROUW OP GODS ZEGEN</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63</cp:revision>
  <dcterms:created xsi:type="dcterms:W3CDTF">2010-04-24T18:41:21Z</dcterms:created>
  <dcterms:modified xsi:type="dcterms:W3CDTF">2014-08-20T14:54:16Z</dcterms:modified>
</cp:coreProperties>
</file>