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62" r:id="rId3"/>
    <p:sldId id="268" r:id="rId4"/>
    <p:sldId id="270" r:id="rId5"/>
    <p:sldId id="271" r:id="rId6"/>
    <p:sldId id="272" r:id="rId7"/>
    <p:sldId id="273" r:id="rId8"/>
    <p:sldId id="274" r:id="rId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A5F22-1EB4-4945-AA23-989548006728}" type="datetimeFigureOut">
              <a:rPr lang="nl-NL" smtClean="0"/>
              <a:t>11-7-2014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C0ECC-70E1-46D0-B494-1874CBA798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45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dirty="0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dirty="0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dirty="0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dirty="0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8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9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3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0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92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8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9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71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4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3F064-5A4B-40DB-AA19-FBD5AB8B9E4C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FF1EA-09E2-4876-8B61-7CA0B0247FB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5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088232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DOOP:</a:t>
            </a:r>
            <a:b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</a:t>
            </a: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PRONKJUWEEL MET GOUDEN RAND </a:t>
            </a:r>
            <a: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ONTVANGEN </a:t>
            </a: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 GODS VADERHAND</a:t>
            </a:r>
            <a:b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36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71688"/>
            <a:ext cx="9144000" cy="4786312"/>
          </a:xfrm>
        </p:spPr>
      </p:pic>
    </p:spTree>
    <p:extLst>
      <p:ext uri="{BB962C8B-B14F-4D97-AF65-F5344CB8AC3E}">
        <p14:creationId xmlns:p14="http://schemas.microsoft.com/office/powerpoint/2010/main" val="107459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i="1" spc="3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TWEE DOOPVISIES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68312" y="1700807"/>
            <a:ext cx="8496175" cy="4607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	Net als de besnijdenis</a:t>
            </a: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teken </a:t>
            </a:r>
          </a:p>
          <a:p>
            <a:pPr marL="0" indent="0">
              <a:buNone/>
            </a:pP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Gods beloften</a:t>
            </a:r>
          </a:p>
          <a:p>
            <a:pPr marL="0" indent="0">
              <a:buNone/>
            </a:pP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arenR" startAt="2"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Teken van persoonlijk geloof </a:t>
            </a:r>
          </a:p>
          <a:p>
            <a:pPr marL="0" indent="0">
              <a:buNone/>
            </a:pP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Jezus Christus </a:t>
            </a:r>
          </a:p>
          <a:p>
            <a:pPr marL="0" indent="0">
              <a:buNone/>
            </a:pPr>
            <a:endParaRPr lang="nl-NL" sz="4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96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>
            <a:normAutofit/>
          </a:bodyPr>
          <a:lstStyle/>
          <a:p>
            <a:r>
              <a:rPr lang="nl-NL" sz="40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ROMEINEN 4</a:t>
            </a:r>
            <a:endParaRPr lang="nl-NL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" y="4581128"/>
            <a:ext cx="4349845" cy="2276872"/>
          </a:xfrm>
          <a:prstGeom prst="rect">
            <a:avLst/>
          </a:prstGeom>
        </p:spPr>
      </p:pic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1340768"/>
            <a:ext cx="8784976" cy="504056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</a:rPr>
              <a:t>Besnijdenis </a:t>
            </a:r>
            <a:r>
              <a:rPr lang="nl-NL" sz="4400" dirty="0">
                <a:solidFill>
                  <a:schemeClr val="bg1"/>
                </a:solidFill>
              </a:rPr>
              <a:t>en doop hebben </a:t>
            </a:r>
            <a:endParaRPr lang="nl-NL" sz="44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</a:rPr>
              <a:t>exact </a:t>
            </a:r>
            <a:r>
              <a:rPr lang="nl-NL" sz="4400" dirty="0">
                <a:solidFill>
                  <a:schemeClr val="bg1"/>
                </a:solidFill>
              </a:rPr>
              <a:t>dezelfde </a:t>
            </a:r>
            <a:r>
              <a:rPr lang="nl-NL" sz="4400" dirty="0" smtClean="0">
                <a:solidFill>
                  <a:schemeClr val="bg1"/>
                </a:solidFill>
              </a:rPr>
              <a:t>inhoud: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PRONKJUWEEL </a:t>
            </a: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 </a:t>
            </a: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GOUDEN RAND </a:t>
            </a: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   ONTVANGEN </a:t>
            </a: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 </a:t>
            </a: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  GODS VADERHAND</a:t>
            </a:r>
            <a:endParaRPr lang="nl-NL" sz="4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endParaRPr lang="nl-NL" sz="7200" dirty="0">
              <a:solidFill>
                <a:schemeClr val="bg1"/>
              </a:solidFill>
            </a:endParaRPr>
          </a:p>
          <a:p>
            <a:endParaRPr lang="nl-NL" sz="72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78" y="2276872"/>
            <a:ext cx="398945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3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936104"/>
          </a:xfrm>
        </p:spPr>
        <p:txBody>
          <a:bodyPr>
            <a:normAutofit/>
          </a:bodyPr>
          <a:lstStyle/>
          <a:p>
            <a:endParaRPr lang="nl-NL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332657"/>
            <a:ext cx="8640191" cy="5832648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Besnijdenis en doop zetten een streep onder Gods gerechtigheid</a:t>
            </a: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vragen een gelovige reactie.</a:t>
            </a:r>
            <a:endParaRPr lang="nl-NL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sz="7200" dirty="0">
              <a:solidFill>
                <a:schemeClr val="bg1"/>
              </a:solidFill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98" y="3761656"/>
            <a:ext cx="591540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936104"/>
          </a:xfrm>
        </p:spPr>
        <p:txBody>
          <a:bodyPr>
            <a:normAutofit/>
          </a:bodyPr>
          <a:lstStyle/>
          <a:p>
            <a:endParaRPr lang="nl-NL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332657"/>
            <a:ext cx="8640191" cy="583264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gaat in het Oude Testament om de besnijdenis van het hart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Jeremia 31 vers 33 + 34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nl-NL" sz="4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Ezechiel</a:t>
            </a: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36 vers 25 - 27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Deuteronomium 10 vers 12 + 13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Deuteronomium 30 vers 6</a:t>
            </a:r>
            <a:endParaRPr lang="nl-NL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66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936104"/>
          </a:xfrm>
        </p:spPr>
        <p:txBody>
          <a:bodyPr>
            <a:normAutofit/>
          </a:bodyPr>
          <a:lstStyle/>
          <a:p>
            <a:endParaRPr lang="nl-NL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332656"/>
            <a:ext cx="8640191" cy="6264695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 de besnijdenis vloeit bloed als aankondiging van het volmaakte offer van Christus.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 de doop vloeit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water als vervulling van het volbrachte offer van Christus.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746" y="2348880"/>
            <a:ext cx="4298679" cy="225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936104"/>
          </a:xfrm>
        </p:spPr>
        <p:txBody>
          <a:bodyPr>
            <a:normAutofit/>
          </a:bodyPr>
          <a:lstStyle/>
          <a:p>
            <a:endParaRPr lang="nl-NL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332656"/>
            <a:ext cx="8640191" cy="6264695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komt altijd als eerste naar ons </a:t>
            </a:r>
            <a:r>
              <a:rPr lang="nl-NL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onze  kinderen toe.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nl-NL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98" y="2348880"/>
            <a:ext cx="921702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7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088232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DOOP:</a:t>
            </a:r>
            <a:b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</a:t>
            </a: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PRONKJUWEEL MET GOUDEN RAND </a:t>
            </a:r>
            <a:r>
              <a:rPr lang="nl-NL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ONTVANGEN </a:t>
            </a: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 GODS VADERHAND</a:t>
            </a:r>
            <a:b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36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71688"/>
            <a:ext cx="9144000" cy="4786312"/>
          </a:xfrm>
        </p:spPr>
      </p:pic>
    </p:spTree>
    <p:extLst>
      <p:ext uri="{BB962C8B-B14F-4D97-AF65-F5344CB8AC3E}">
        <p14:creationId xmlns:p14="http://schemas.microsoft.com/office/powerpoint/2010/main" val="332194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122</Words>
  <Application>Microsoft Office PowerPoint</Application>
  <PresentationFormat>Diavoorstelling (4:3)</PresentationFormat>
  <Paragraphs>37</Paragraphs>
  <Slides>8</Slides>
  <Notes>8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Office Theme</vt:lpstr>
      <vt:lpstr>DE DOOP: EEN PRONKJUWEEL MET GOUDEN RAND ONTVANGEN UIT GODS VADERHAND </vt:lpstr>
      <vt:lpstr>TWEE DOOPVISIES</vt:lpstr>
      <vt:lpstr>ROMEINEN 4</vt:lpstr>
      <vt:lpstr>PowerPoint-presentatie</vt:lpstr>
      <vt:lpstr>PowerPoint-presentatie</vt:lpstr>
      <vt:lpstr>PowerPoint-presentatie</vt:lpstr>
      <vt:lpstr>PowerPoint-presentatie</vt:lpstr>
      <vt:lpstr>DE DOOP: EEN PRONKJUWEEL MET GOUDEN RAND ONTVANGEN UIT GODS VADERHAND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A.G. Leeftink</dc:creator>
  <cp:lastModifiedBy>Ernst</cp:lastModifiedBy>
  <cp:revision>16</cp:revision>
  <dcterms:created xsi:type="dcterms:W3CDTF">2014-06-27T20:17:29Z</dcterms:created>
  <dcterms:modified xsi:type="dcterms:W3CDTF">2014-07-11T21:03:08Z</dcterms:modified>
</cp:coreProperties>
</file>