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0"/>
  </p:notesMasterIdLst>
  <p:handoutMasterIdLst>
    <p:handoutMasterId r:id="rId11"/>
  </p:handoutMasterIdLst>
  <p:sldIdLst>
    <p:sldId id="658" r:id="rId3"/>
    <p:sldId id="659" r:id="rId4"/>
    <p:sldId id="660" r:id="rId5"/>
    <p:sldId id="661" r:id="rId6"/>
    <p:sldId id="664" r:id="rId7"/>
    <p:sldId id="662" r:id="rId8"/>
    <p:sldId id="663" r:id="rId9"/>
  </p:sldIdLst>
  <p:sldSz cx="9144000" cy="6858000" type="screen4x3"/>
  <p:notesSz cx="6858000" cy="9144000"/>
  <p:embeddedFontLst>
    <p:embeddedFont>
      <p:font typeface="Tahoma" pitchFamily="34" charset="0"/>
      <p:regular r:id="rId12"/>
      <p:bold r:id="rId13"/>
    </p:embeddedFont>
    <p:embeddedFont>
      <p:font typeface="Berlin Sans FB" pitchFamily="34" charset="0"/>
      <p:regular r:id="rId14"/>
      <p:bold r:id="rId15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48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3</a:t>
            </a:fld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4</a:t>
            </a:fld>
            <a:endParaRPr 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2EE88-E478-4A7C-8EC8-E5985570DFD3}" type="slidenum">
              <a:rPr lang="nl-NL" smtClean="0"/>
              <a:pPr>
                <a:defRPr/>
              </a:pPr>
              <a:t>5</a:t>
            </a:fld>
            <a:endParaRPr 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6</a:t>
            </a:fld>
            <a:endParaRPr lang="nl-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7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r>
              <a:rPr lang="nl-NL" sz="3600" b="1" dirty="0" smtClean="0"/>
              <a:t>De bijbel heeft niets dan lof voor een vrouw met uitstraling</a:t>
            </a:r>
            <a:endParaRPr lang="nl-NL" sz="3600" dirty="0" smtClean="0"/>
          </a:p>
          <a:p>
            <a:r>
              <a:rPr lang="nl-NL" dirty="0" smtClean="0"/>
              <a:t> </a:t>
            </a:r>
          </a:p>
          <a:p>
            <a:endParaRPr lang="nl-NL" dirty="0" smtClean="0"/>
          </a:p>
          <a:p>
            <a:r>
              <a:rPr lang="nl-NL" sz="3200" dirty="0" smtClean="0"/>
              <a:t>Wat is </a:t>
            </a:r>
            <a:r>
              <a:rPr lang="nl-NL" sz="3200" u="sng" dirty="0" smtClean="0"/>
              <a:t>het geheim</a:t>
            </a:r>
            <a:r>
              <a:rPr lang="nl-NL" sz="3200" dirty="0" smtClean="0"/>
              <a:t> </a:t>
            </a:r>
            <a:endParaRPr lang="nl-NL" sz="3200" dirty="0" smtClean="0"/>
          </a:p>
          <a:p>
            <a:r>
              <a:rPr lang="nl-NL" sz="3200" dirty="0" smtClean="0"/>
              <a:t>van </a:t>
            </a:r>
            <a:r>
              <a:rPr lang="nl-NL" sz="3200" dirty="0" smtClean="0"/>
              <a:t>deze vrouw?</a:t>
            </a:r>
          </a:p>
          <a:p>
            <a:r>
              <a:rPr lang="nl-NL" dirty="0" smtClean="0"/>
              <a:t> </a:t>
            </a:r>
          </a:p>
          <a:p>
            <a:endParaRPr lang="nl-NL" dirty="0" smtClean="0"/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  <p:pic>
        <p:nvPicPr>
          <p:cNvPr id="4" name="Tijdelijke aanduiding voor inhoud 3" descr="Liefde is - twee strom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220072" y="3068960"/>
            <a:ext cx="3228776" cy="3228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323528" y="260648"/>
            <a:ext cx="8496944" cy="5040312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nl-NL" sz="3200" dirty="0" smtClean="0"/>
              <a:t>Charme is bedrieglijk en schoonheid verdwijnt snel. Lof verdient alleen een vrouw die leeft in ontzag voor de HEER.        </a:t>
            </a:r>
            <a:r>
              <a:rPr lang="nl-NL" sz="2400" dirty="0" smtClean="0"/>
              <a:t>Spreuken 31 vers 30</a:t>
            </a:r>
            <a:endParaRPr lang="nl-NL" sz="3200" dirty="0" smtClean="0"/>
          </a:p>
          <a:p>
            <a:pPr marL="0" indent="0">
              <a:lnSpc>
                <a:spcPct val="120000"/>
              </a:lnSpc>
            </a:pPr>
            <a:endParaRPr lang="nl-NL" sz="3200" dirty="0" smtClean="0"/>
          </a:p>
          <a:p>
            <a:pPr marL="0" indent="0">
              <a:lnSpc>
                <a:spcPct val="120000"/>
              </a:lnSpc>
            </a:pPr>
            <a:r>
              <a:rPr lang="nl-NL" sz="3200" dirty="0" smtClean="0"/>
              <a:t>U moet het niet zoeken in uw uiterlijke verzorging: uw kapsel, uw gouden sieraden of uw modieuze kleding, maar in de innerlijke schoonheid van uw hart, die onvergankelijk is: een zacht en stil gemoed. </a:t>
            </a:r>
            <a:r>
              <a:rPr lang="nl-NL" sz="3200" dirty="0" err="1" smtClean="0"/>
              <a:t>Dát</a:t>
            </a:r>
            <a:r>
              <a:rPr lang="nl-NL" sz="3200" dirty="0" smtClean="0"/>
              <a:t> is in de ogen van God een kostbaar sieraad.</a:t>
            </a:r>
          </a:p>
          <a:p>
            <a:pPr marL="0" indent="0" algn="r">
              <a:lnSpc>
                <a:spcPct val="120000"/>
              </a:lnSpc>
            </a:pPr>
            <a:r>
              <a:rPr lang="nl-NL" sz="4000" dirty="0" smtClean="0"/>
              <a:t>.        </a:t>
            </a:r>
            <a:r>
              <a:rPr lang="nl-NL" sz="2400" dirty="0" smtClean="0"/>
              <a:t>1 Petrus 3 vers 3 + 4</a:t>
            </a:r>
          </a:p>
          <a:p>
            <a:endParaRPr lang="nl-NL" dirty="0" smtClean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040312"/>
          </a:xfrm>
        </p:spPr>
        <p:txBody>
          <a:bodyPr/>
          <a:lstStyle/>
          <a:p>
            <a:pPr marL="0" indent="0">
              <a:lnSpc>
                <a:spcPct val="200000"/>
              </a:lnSpc>
            </a:pPr>
            <a:r>
              <a:rPr lang="nl-NL" sz="3600" dirty="0" smtClean="0"/>
              <a:t>Het begin van alle kennis is ontzag voor de HERE; een dwaas veracht de wijsheid en weigert elk onderricht.</a:t>
            </a:r>
          </a:p>
          <a:p>
            <a:pPr>
              <a:lnSpc>
                <a:spcPct val="200000"/>
              </a:lnSpc>
            </a:pPr>
            <a:endParaRPr lang="nl-NL" sz="3600" dirty="0" smtClean="0"/>
          </a:p>
          <a:p>
            <a:pPr>
              <a:lnSpc>
                <a:spcPct val="200000"/>
              </a:lnSpc>
            </a:pPr>
            <a:r>
              <a:rPr lang="nl-NL" dirty="0" smtClean="0"/>
              <a:t>Spreuken 1 vers 7</a:t>
            </a:r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040312"/>
          </a:xfrm>
        </p:spPr>
        <p:txBody>
          <a:bodyPr/>
          <a:lstStyle/>
          <a:p>
            <a:pPr marL="0" indent="0">
              <a:lnSpc>
                <a:spcPct val="200000"/>
              </a:lnSpc>
            </a:pPr>
            <a:r>
              <a:rPr lang="nl-NL" sz="3600" dirty="0" smtClean="0"/>
              <a:t>Wie een vrouw gevonden heeft, heeft iets goeds gevonden, hij ontvangt de gunst van de HEER. </a:t>
            </a:r>
          </a:p>
          <a:p>
            <a:pPr marL="0" indent="0">
              <a:lnSpc>
                <a:spcPct val="200000"/>
              </a:lnSpc>
            </a:pPr>
            <a:endParaRPr lang="nl-NL" sz="3600" dirty="0" smtClean="0"/>
          </a:p>
          <a:p>
            <a:pPr marL="0" indent="0">
              <a:lnSpc>
                <a:spcPct val="200000"/>
              </a:lnSpc>
            </a:pPr>
            <a:r>
              <a:rPr lang="nl-NL" dirty="0" smtClean="0"/>
              <a:t>Spreuken 18 vers 22</a:t>
            </a:r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8280151" cy="5472112"/>
          </a:xfrm>
        </p:spPr>
        <p:txBody>
          <a:bodyPr/>
          <a:lstStyle/>
          <a:p>
            <a:r>
              <a:rPr lang="nl-NL" sz="3600" dirty="0" smtClean="0"/>
              <a:t>Het gaat er niet om </a:t>
            </a:r>
          </a:p>
          <a:p>
            <a:r>
              <a:rPr lang="nl-NL" sz="3600" dirty="0" smtClean="0"/>
              <a:t>wat je in deze wereld presteert.</a:t>
            </a:r>
          </a:p>
          <a:p>
            <a:endParaRPr lang="nl-NL" sz="3600" dirty="0" smtClean="0"/>
          </a:p>
          <a:p>
            <a:r>
              <a:rPr lang="nl-NL" sz="3600" dirty="0" smtClean="0"/>
              <a:t>Het gaat er om </a:t>
            </a:r>
          </a:p>
          <a:p>
            <a:r>
              <a:rPr lang="nl-NL" sz="3600" dirty="0" smtClean="0"/>
              <a:t>hoe je met God leeft. </a:t>
            </a:r>
          </a:p>
          <a:p>
            <a:endParaRPr lang="nl-NL" sz="3600" dirty="0" smtClean="0"/>
          </a:p>
          <a:p>
            <a:r>
              <a:rPr lang="nl-NL" sz="3600" dirty="0" smtClean="0"/>
              <a:t>Dat is het geheim van </a:t>
            </a:r>
          </a:p>
          <a:p>
            <a:r>
              <a:rPr lang="nl-NL" sz="3600" dirty="0" smtClean="0"/>
              <a:t>de uitstraling van een christen</a:t>
            </a:r>
          </a:p>
          <a:p>
            <a:r>
              <a:rPr lang="nl-NL" sz="3600" dirty="0" smtClean="0"/>
              <a:t>– of je nu man of vrouw bent.</a:t>
            </a:r>
          </a:p>
          <a:p>
            <a:endParaRPr lang="nl-NL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179513" y="188640"/>
            <a:ext cx="3888431" cy="6120085"/>
          </a:xfrm>
        </p:spPr>
        <p:txBody>
          <a:bodyPr/>
          <a:lstStyle/>
          <a:p>
            <a:pPr marL="0" indent="0"/>
            <a:r>
              <a:rPr lang="nl-NL" sz="3200" dirty="0" smtClean="0"/>
              <a:t>De basis voor een goed huwelijk:</a:t>
            </a:r>
          </a:p>
          <a:p>
            <a:pPr marL="0" indent="0"/>
            <a:r>
              <a:rPr lang="nl-NL" sz="3200" dirty="0" smtClean="0"/>
              <a:t>het samen </a:t>
            </a:r>
            <a:r>
              <a:rPr lang="nl-NL" sz="3600" dirty="0" smtClean="0">
                <a:solidFill>
                  <a:srgbClr val="FFFF00"/>
                </a:solidFill>
              </a:rPr>
              <a:t>goed met elkaar </a:t>
            </a:r>
            <a:r>
              <a:rPr lang="nl-NL" sz="3200" dirty="0" smtClean="0"/>
              <a:t>kunnen vinden. </a:t>
            </a:r>
          </a:p>
          <a:p>
            <a:pPr marL="0" indent="0"/>
            <a:endParaRPr lang="nl-NL" sz="3200" dirty="0" smtClean="0"/>
          </a:p>
          <a:p>
            <a:pPr marL="0" indent="0"/>
            <a:r>
              <a:rPr lang="nl-NL" sz="3200" dirty="0" smtClean="0"/>
              <a:t>De basis voor een  christelijk huwelijk:</a:t>
            </a:r>
          </a:p>
          <a:p>
            <a:pPr marL="0" indent="0"/>
            <a:r>
              <a:rPr lang="nl-NL" sz="3200" dirty="0" smtClean="0"/>
              <a:t>het samen </a:t>
            </a:r>
            <a:r>
              <a:rPr lang="nl-NL" sz="3600" dirty="0" smtClean="0">
                <a:solidFill>
                  <a:srgbClr val="FFFF00"/>
                </a:solidFill>
              </a:rPr>
              <a:t>goed met de HERE </a:t>
            </a:r>
            <a:r>
              <a:rPr lang="nl-NL" sz="3200" dirty="0" smtClean="0"/>
              <a:t>kunnen vinden. </a:t>
            </a:r>
          </a:p>
          <a:p>
            <a:endParaRPr lang="nl-NL" dirty="0" smtClean="0"/>
          </a:p>
        </p:txBody>
      </p:sp>
      <p:pic>
        <p:nvPicPr>
          <p:cNvPr id="4" name="Afbeelding 3" descr="Liefde is - op iemand steun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-64161"/>
            <a:ext cx="4932040" cy="692216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 descr="Liefde is - twee strome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43608" y="0"/>
            <a:ext cx="6873800" cy="6873800"/>
          </a:xfrm>
        </p:spPr>
      </p:pic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515</TotalTime>
  <Words>222</Words>
  <Application>Microsoft Office PowerPoint</Application>
  <PresentationFormat>Diavoorstelling (4:3)</PresentationFormat>
  <Paragraphs>37</Paragraphs>
  <Slides>7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Arial</vt:lpstr>
      <vt:lpstr>Tahoma</vt:lpstr>
      <vt:lpstr>Berlin Sans FB</vt:lpstr>
      <vt:lpstr>SjabloonPresentatie_v3 0</vt:lpstr>
      <vt:lpstr>1_Tekstmodel</vt:lpstr>
      <vt:lpstr>Dia 1</vt:lpstr>
      <vt:lpstr>Dia 2</vt:lpstr>
      <vt:lpstr>Dia 3</vt:lpstr>
      <vt:lpstr>Dia 4</vt:lpstr>
      <vt:lpstr>Dia 5</vt:lpstr>
      <vt:lpstr>Dia 6</vt:lpstr>
      <vt:lpstr>Dia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60</cp:revision>
  <dcterms:created xsi:type="dcterms:W3CDTF">2010-04-24T18:41:21Z</dcterms:created>
  <dcterms:modified xsi:type="dcterms:W3CDTF">2013-07-30T10:49:15Z</dcterms:modified>
</cp:coreProperties>
</file>