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7"/>
  </p:notesMasterIdLst>
  <p:handoutMasterIdLst>
    <p:handoutMasterId r:id="rId18"/>
  </p:handoutMasterIdLst>
  <p:sldIdLst>
    <p:sldId id="668" r:id="rId3"/>
    <p:sldId id="671" r:id="rId4"/>
    <p:sldId id="672" r:id="rId5"/>
    <p:sldId id="673" r:id="rId6"/>
    <p:sldId id="675" r:id="rId7"/>
    <p:sldId id="674" r:id="rId8"/>
    <p:sldId id="676" r:id="rId9"/>
    <p:sldId id="677" r:id="rId10"/>
    <p:sldId id="678" r:id="rId11"/>
    <p:sldId id="679" r:id="rId12"/>
    <p:sldId id="680" r:id="rId13"/>
    <p:sldId id="681" r:id="rId14"/>
    <p:sldId id="682" r:id="rId15"/>
    <p:sldId id="683" r:id="rId16"/>
  </p:sldIdLst>
  <p:sldSz cx="9144000" cy="6858000" type="screen4x3"/>
  <p:notesSz cx="6858000" cy="9144000"/>
  <p:embeddedFontLst>
    <p:embeddedFont>
      <p:font typeface="Tahoma" panose="020B0604030504040204" pitchFamily="34" charset="0"/>
      <p:regular r:id="rId19"/>
      <p:bold r:id="rId20"/>
    </p:embeddedFont>
    <p:embeddedFont>
      <p:font typeface="Berlin Sans FB" panose="020E0602020502020306" pitchFamily="34" charset="0"/>
      <p:regular r:id="rId21"/>
      <p:bold r:id="rId22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CC"/>
    <a:srgbClr val="0000FF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1412775"/>
            <a:ext cx="8424167" cy="4895949"/>
          </a:xfrm>
        </p:spPr>
        <p:txBody>
          <a:bodyPr/>
          <a:lstStyle/>
          <a:p>
            <a:endParaRPr lang="nl-NL" dirty="0"/>
          </a:p>
          <a:p>
            <a:r>
              <a:rPr lang="nl-NL" sz="4000" dirty="0" smtClean="0"/>
              <a:t>God </a:t>
            </a:r>
            <a:r>
              <a:rPr lang="nl-NL" sz="4000" dirty="0"/>
              <a:t>heb ik lief! </a:t>
            </a:r>
            <a:endParaRPr lang="nl-NL" sz="4000" dirty="0" smtClean="0"/>
          </a:p>
          <a:p>
            <a:endParaRPr lang="nl-NL" sz="3600" dirty="0" smtClean="0"/>
          </a:p>
          <a:p>
            <a:r>
              <a:rPr lang="nl-NL" sz="3600" dirty="0" smtClean="0"/>
              <a:t>Daarom </a:t>
            </a:r>
            <a:r>
              <a:rPr lang="nl-NL" sz="3600" dirty="0"/>
              <a:t>wil ik </a:t>
            </a:r>
            <a:r>
              <a:rPr lang="nl-NL" sz="3600" dirty="0" smtClean="0"/>
              <a:t>als </a:t>
            </a:r>
            <a:r>
              <a:rPr lang="nl-NL" sz="3600" dirty="0"/>
              <a:t>kind van God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gehoorzaam </a:t>
            </a:r>
            <a:r>
              <a:rPr lang="nl-NL" sz="3600" dirty="0"/>
              <a:t>zijn </a:t>
            </a:r>
            <a:r>
              <a:rPr lang="nl-NL" sz="3600" dirty="0" smtClean="0"/>
              <a:t>aan </a:t>
            </a:r>
            <a:r>
              <a:rPr lang="nl-NL" sz="3600" dirty="0"/>
              <a:t>al zijn geboden,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in </a:t>
            </a:r>
            <a:r>
              <a:rPr lang="nl-NL" sz="3600" dirty="0"/>
              <a:t>alle omstandigheden </a:t>
            </a:r>
            <a:r>
              <a:rPr lang="nl-NL" sz="3600" dirty="0" smtClean="0"/>
              <a:t>op </a:t>
            </a:r>
            <a:r>
              <a:rPr lang="nl-NL" sz="3600" dirty="0"/>
              <a:t>Hem vertrouwen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en </a:t>
            </a:r>
            <a:r>
              <a:rPr lang="nl-NL" sz="3600" dirty="0"/>
              <a:t>in alle situaties Jezus volgen.</a:t>
            </a:r>
          </a:p>
          <a:p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tel 4"/>
          <p:cNvSpPr txBox="1">
            <a:spLocks/>
          </p:cNvSpPr>
          <p:nvPr/>
        </p:nvSpPr>
        <p:spPr bwMode="auto">
          <a:xfrm>
            <a:off x="467544" y="260805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/>
            <a:r>
              <a:rPr lang="nl-NL" sz="4800" b="1" u="none" kern="0" dirty="0" smtClean="0"/>
              <a:t>Tot 10 tellen in geloof</a:t>
            </a:r>
            <a:r>
              <a:rPr lang="nl-NL" sz="3600" kern="0" dirty="0" smtClean="0"/>
              <a:t/>
            </a:r>
            <a:br>
              <a:rPr lang="nl-NL" sz="3600" kern="0" dirty="0" smtClean="0"/>
            </a:br>
            <a:r>
              <a:rPr lang="nl-NL" i="1" u="none" kern="0" dirty="0" smtClean="0"/>
              <a:t>-samen oefenen om leerling van Jezus te zijn-</a:t>
            </a:r>
            <a:r>
              <a:rPr lang="nl-NL" sz="3600" kern="0" dirty="0" smtClean="0"/>
              <a:t/>
            </a:r>
            <a:br>
              <a:rPr lang="nl-NL" sz="3600" kern="0" dirty="0" smtClean="0"/>
            </a:br>
            <a:endParaRPr lang="nl-NL" sz="3600" kern="0" dirty="0" smtClean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179512" y="476672"/>
            <a:ext cx="8964488" cy="633412"/>
          </a:xfrm>
        </p:spPr>
        <p:txBody>
          <a:bodyPr/>
          <a:lstStyle/>
          <a:p>
            <a:pPr marL="0" indent="0">
              <a:tabLst>
                <a:tab pos="536575" algn="l"/>
              </a:tabLst>
            </a:pPr>
            <a:r>
              <a:rPr lang="nl-NL" sz="4000" u="none" dirty="0"/>
              <a:t>Jezus maakt </a:t>
            </a:r>
            <a:r>
              <a:rPr lang="nl-NL" sz="4000" u="none" dirty="0" smtClean="0"/>
              <a:t>naam </a:t>
            </a:r>
            <a:r>
              <a:rPr lang="nl-NL" sz="4000" u="none" dirty="0"/>
              <a:t>door zijn </a:t>
            </a:r>
            <a:r>
              <a:rPr lang="nl-NL" sz="4000" u="none" dirty="0" smtClean="0"/>
              <a:t>wonderen</a:t>
            </a: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1.	Welk wonder van Hem maakt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het meeste indruk op jou?</a:t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2.	Welk wonder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van Hem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vind jij lastig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om te geloven?</a:t>
            </a:r>
            <a:r>
              <a:rPr lang="nl-NL" sz="3200" u="none" dirty="0" smtClean="0"/>
              <a:t/>
            </a:r>
            <a:br>
              <a:rPr lang="nl-NL" sz="3200" u="none" dirty="0" smtClean="0"/>
            </a:br>
            <a:r>
              <a:rPr lang="nl-NL" sz="3200" u="none" dirty="0" smtClean="0"/>
              <a:t/>
            </a:r>
            <a:br>
              <a:rPr lang="nl-NL" sz="3200" u="none" dirty="0" smtClean="0"/>
            </a:br>
            <a:r>
              <a:rPr lang="nl-NL" sz="3200" u="none" dirty="0"/>
              <a:t/>
            </a:r>
            <a:br>
              <a:rPr lang="nl-NL" sz="3200" u="none" dirty="0"/>
            </a:br>
            <a:endParaRPr lang="nl-NL" altLang="nl-NL" sz="3200" u="none" dirty="0">
              <a:latin typeface="+mn-lt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722" y="3346624"/>
            <a:ext cx="482527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8964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l-NL" sz="4400" dirty="0" smtClean="0"/>
              <a:t>Je </a:t>
            </a:r>
            <a:r>
              <a:rPr lang="nl-NL" sz="4400" dirty="0"/>
              <a:t>kunt niet van me verwachten dat ik in wonderen </a:t>
            </a:r>
            <a:r>
              <a:rPr lang="nl-NL" sz="4400" dirty="0" smtClean="0"/>
              <a:t>geloof</a:t>
            </a:r>
          </a:p>
          <a:p>
            <a:pPr marL="0" indent="0"/>
            <a:endParaRPr lang="nl-NL" sz="4400" dirty="0" smtClean="0"/>
          </a:p>
          <a:p>
            <a:pPr marL="0" indent="0"/>
            <a:r>
              <a:rPr lang="nl-NL" sz="4000" dirty="0" smtClean="0"/>
              <a:t>Wonderen zijn </a:t>
            </a:r>
            <a:endParaRPr lang="nl-NL" sz="4000" dirty="0"/>
          </a:p>
          <a:p>
            <a:pPr marL="742950" indent="-742950">
              <a:buAutoNum type="alphaLcParenR"/>
            </a:pPr>
            <a:r>
              <a:rPr lang="nl-NL" sz="4000" dirty="0" smtClean="0"/>
              <a:t>niet-wetenschappelijk</a:t>
            </a:r>
          </a:p>
          <a:p>
            <a:pPr marL="742950" indent="-742950">
              <a:buAutoNum type="alphaLcParenR"/>
            </a:pPr>
            <a:r>
              <a:rPr lang="nl-NL" sz="4000" dirty="0" smtClean="0"/>
              <a:t>niet-onhistorisch </a:t>
            </a:r>
          </a:p>
          <a:p>
            <a:pPr marL="742950" indent="-742950">
              <a:buAutoNum type="alphaLcParenR"/>
            </a:pPr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53526354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r>
              <a:rPr lang="nl-NL" sz="4000" dirty="0" smtClean="0"/>
              <a:t>Bedenk, als het om wonderen </a:t>
            </a:r>
          </a:p>
          <a:p>
            <a:r>
              <a:rPr lang="nl-NL" sz="4000" dirty="0" smtClean="0"/>
              <a:t>en de wetenschap gaat: </a:t>
            </a:r>
          </a:p>
          <a:p>
            <a:endParaRPr lang="nl-NL" sz="4000" dirty="0" smtClean="0"/>
          </a:p>
          <a:p>
            <a:r>
              <a:rPr lang="nl-NL" sz="4000" b="1" dirty="0" smtClean="0"/>
              <a:t>Aan </a:t>
            </a:r>
            <a:r>
              <a:rPr lang="nl-NL" sz="4000" b="1" dirty="0"/>
              <a:t>bewezen zekerheid </a:t>
            </a:r>
            <a:r>
              <a:rPr lang="nl-NL" sz="4000" b="1" dirty="0" smtClean="0"/>
              <a:t>is </a:t>
            </a:r>
            <a:r>
              <a:rPr lang="nl-NL" sz="4000" b="1" dirty="0"/>
              <a:t>God </a:t>
            </a:r>
            <a:endParaRPr lang="nl-NL" sz="4000" b="1" dirty="0" smtClean="0"/>
          </a:p>
          <a:p>
            <a:r>
              <a:rPr lang="nl-NL" sz="4000" b="1" dirty="0" smtClean="0"/>
              <a:t>niet </a:t>
            </a:r>
            <a:r>
              <a:rPr lang="nl-NL" sz="4000" b="1" dirty="0"/>
              <a:t>noodzakelijk </a:t>
            </a:r>
            <a:r>
              <a:rPr lang="nl-NL" sz="4000" b="1" dirty="0" smtClean="0"/>
              <a:t>gebonden</a:t>
            </a:r>
            <a:r>
              <a:rPr lang="nl-NL" sz="4000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268739"/>
            <a:ext cx="3304885" cy="258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0993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r>
              <a:rPr lang="nl-NL" sz="4000" dirty="0" smtClean="0"/>
              <a:t>Bedenk, als het om wonderen </a:t>
            </a:r>
          </a:p>
          <a:p>
            <a:r>
              <a:rPr lang="nl-NL" sz="4000" dirty="0" smtClean="0"/>
              <a:t>en de historisch bewijs gaat: </a:t>
            </a:r>
          </a:p>
          <a:p>
            <a:endParaRPr lang="nl-NL" sz="4000" dirty="0" smtClean="0"/>
          </a:p>
          <a:p>
            <a:r>
              <a:rPr lang="nl-NL" sz="4000" b="1" dirty="0" smtClean="0"/>
              <a:t>De wonderen van Jezus zijn </a:t>
            </a:r>
          </a:p>
          <a:p>
            <a:r>
              <a:rPr lang="nl-NL" sz="4000" b="1" dirty="0" smtClean="0"/>
              <a:t>echte </a:t>
            </a:r>
            <a:r>
              <a:rPr lang="nl-NL" sz="4000" b="1" dirty="0" smtClean="0">
                <a:solidFill>
                  <a:srgbClr val="FFFF00"/>
                </a:solidFill>
              </a:rPr>
              <a:t>DROOM</a:t>
            </a:r>
            <a:r>
              <a:rPr lang="nl-NL" sz="4000" b="1" dirty="0" smtClean="0"/>
              <a:t>-wonderen</a:t>
            </a:r>
            <a:r>
              <a:rPr lang="nl-NL" sz="4000" dirty="0" smtClean="0"/>
              <a:t>.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23494491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 smtClean="0"/>
          </a:p>
          <a:p>
            <a:r>
              <a:rPr lang="nl-NL" sz="6000" b="1" u="sng" dirty="0" smtClean="0">
                <a:solidFill>
                  <a:srgbClr val="FFFF00"/>
                </a:solidFill>
              </a:rPr>
              <a:t>D</a:t>
            </a:r>
            <a:r>
              <a:rPr lang="nl-NL" sz="4000" dirty="0" smtClean="0">
                <a:solidFill>
                  <a:srgbClr val="FFFF00"/>
                </a:solidFill>
              </a:rPr>
              <a:t>uidelijk</a:t>
            </a:r>
          </a:p>
          <a:p>
            <a:endParaRPr lang="nl-NL" b="1" dirty="0" smtClean="0"/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374664605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>
                <a:solidFill>
                  <a:srgbClr val="FFFF00"/>
                </a:solidFill>
              </a:rPr>
              <a:t>R</a:t>
            </a:r>
            <a:r>
              <a:rPr lang="nl-NL" sz="4000" dirty="0" smtClean="0">
                <a:solidFill>
                  <a:srgbClr val="FFFF00"/>
                </a:solidFill>
              </a:rPr>
              <a:t>eaktie</a:t>
            </a:r>
            <a:endParaRPr lang="nl-NL" b="1" dirty="0" smtClean="0">
              <a:solidFill>
                <a:srgbClr val="FFFF00"/>
              </a:solidFill>
            </a:endParaRPr>
          </a:p>
          <a:p>
            <a:endParaRPr lang="nl-NL" b="1" dirty="0"/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1160928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/>
              <a:t>R</a:t>
            </a:r>
            <a:r>
              <a:rPr lang="nl-NL" sz="4000" dirty="0" smtClean="0"/>
              <a:t>eaktie</a:t>
            </a:r>
            <a:endParaRPr lang="nl-NL" b="1" dirty="0" smtClean="0"/>
          </a:p>
          <a:p>
            <a:r>
              <a:rPr lang="nl-NL" sz="6000" dirty="0" smtClean="0"/>
              <a:t>  </a:t>
            </a:r>
            <a:r>
              <a:rPr lang="nl-NL" sz="6000" b="1" u="sng" dirty="0" smtClean="0">
                <a:solidFill>
                  <a:srgbClr val="FFFF00"/>
                </a:solidFill>
              </a:rPr>
              <a:t>O</a:t>
            </a:r>
            <a:r>
              <a:rPr lang="nl-NL" sz="4000" dirty="0" smtClean="0">
                <a:solidFill>
                  <a:srgbClr val="FFFF00"/>
                </a:solidFill>
              </a:rPr>
              <a:t>nomstreden</a:t>
            </a:r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59971527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/>
              <a:t>R</a:t>
            </a:r>
            <a:r>
              <a:rPr lang="nl-NL" sz="4000" dirty="0" smtClean="0"/>
              <a:t>eaktie</a:t>
            </a:r>
            <a:endParaRPr lang="nl-NL" b="1" dirty="0" smtClean="0"/>
          </a:p>
          <a:p>
            <a:r>
              <a:rPr lang="nl-NL" sz="6000" dirty="0" smtClean="0"/>
              <a:t>  </a:t>
            </a:r>
            <a:r>
              <a:rPr lang="nl-NL" sz="6000" b="1" u="sng" dirty="0" smtClean="0"/>
              <a:t>O</a:t>
            </a:r>
            <a:r>
              <a:rPr lang="nl-NL" sz="4000" dirty="0" smtClean="0"/>
              <a:t>nomstreden</a:t>
            </a:r>
          </a:p>
          <a:p>
            <a:r>
              <a:rPr lang="nl-NL" sz="6000" dirty="0" smtClean="0"/>
              <a:t>   </a:t>
            </a:r>
            <a:r>
              <a:rPr lang="nl-NL" sz="6000" b="1" u="sng" dirty="0" smtClean="0">
                <a:solidFill>
                  <a:srgbClr val="FFFF00"/>
                </a:solidFill>
              </a:rPr>
              <a:t>O</a:t>
            </a:r>
            <a:r>
              <a:rPr lang="nl-NL" sz="4000" dirty="0" smtClean="0">
                <a:solidFill>
                  <a:srgbClr val="FFFF00"/>
                </a:solidFill>
              </a:rPr>
              <a:t>pzienbarend</a:t>
            </a:r>
          </a:p>
          <a:p>
            <a:endParaRPr lang="nl-NL" b="1" dirty="0"/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81243600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/>
              <a:t>R</a:t>
            </a:r>
            <a:r>
              <a:rPr lang="nl-NL" sz="4000" dirty="0" smtClean="0"/>
              <a:t>eaktie</a:t>
            </a:r>
            <a:endParaRPr lang="nl-NL" b="1" dirty="0" smtClean="0"/>
          </a:p>
          <a:p>
            <a:r>
              <a:rPr lang="nl-NL" sz="6000" dirty="0" smtClean="0"/>
              <a:t>  </a:t>
            </a:r>
            <a:r>
              <a:rPr lang="nl-NL" sz="6000" b="1" u="sng" dirty="0" smtClean="0"/>
              <a:t>O</a:t>
            </a:r>
            <a:r>
              <a:rPr lang="nl-NL" sz="4000" dirty="0" smtClean="0"/>
              <a:t>nomstreden</a:t>
            </a:r>
          </a:p>
          <a:p>
            <a:r>
              <a:rPr lang="nl-NL" sz="6000" dirty="0"/>
              <a:t> </a:t>
            </a:r>
            <a:r>
              <a:rPr lang="nl-NL" sz="6000" dirty="0" smtClean="0"/>
              <a:t>  </a:t>
            </a:r>
            <a:r>
              <a:rPr lang="nl-NL" sz="6000" b="1" u="sng" dirty="0" smtClean="0"/>
              <a:t>O</a:t>
            </a:r>
            <a:r>
              <a:rPr lang="nl-NL" sz="4000" dirty="0" smtClean="0"/>
              <a:t>pzienbarend</a:t>
            </a:r>
          </a:p>
          <a:p>
            <a:r>
              <a:rPr lang="nl-NL" sz="6000" dirty="0" smtClean="0"/>
              <a:t>    </a:t>
            </a:r>
            <a:r>
              <a:rPr lang="nl-NL" sz="6000" b="1" u="sng" dirty="0" smtClean="0">
                <a:solidFill>
                  <a:srgbClr val="FFFF00"/>
                </a:solidFill>
              </a:rPr>
              <a:t>M</a:t>
            </a:r>
            <a:r>
              <a:rPr lang="nl-NL" sz="4000" dirty="0" smtClean="0">
                <a:solidFill>
                  <a:srgbClr val="FFFF00"/>
                </a:solidFill>
              </a:rPr>
              <a:t>iddel</a:t>
            </a:r>
            <a:endParaRPr lang="nl-NL" b="1" dirty="0">
              <a:solidFill>
                <a:srgbClr val="FFFF00"/>
              </a:solidFill>
            </a:endParaRPr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95077716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472112"/>
          </a:xfrm>
        </p:spPr>
        <p:txBody>
          <a:bodyPr/>
          <a:lstStyle/>
          <a:p>
            <a:r>
              <a:rPr lang="nl-NL" sz="3600" dirty="0" smtClean="0"/>
              <a:t>In </a:t>
            </a:r>
            <a:r>
              <a:rPr lang="nl-NL" sz="3600" dirty="0" err="1" smtClean="0"/>
              <a:t>Galilea</a:t>
            </a:r>
            <a:r>
              <a:rPr lang="nl-NL" sz="3600" dirty="0" smtClean="0"/>
              <a:t> ontvangt men Jezus gastvrij.</a:t>
            </a:r>
          </a:p>
          <a:p>
            <a:r>
              <a:rPr lang="nl-NL" sz="3600" smtClean="0"/>
              <a:t>In </a:t>
            </a:r>
            <a:r>
              <a:rPr lang="nl-NL" sz="3600" smtClean="0"/>
              <a:t>Jeruzalem </a:t>
            </a:r>
            <a:r>
              <a:rPr lang="nl-NL" sz="3600" dirty="0" smtClean="0"/>
              <a:t>geloven velen in Jezus.</a:t>
            </a:r>
          </a:p>
          <a:p>
            <a:endParaRPr lang="nl-NL" sz="3600" dirty="0"/>
          </a:p>
          <a:p>
            <a:r>
              <a:rPr lang="nl-NL" sz="3600" dirty="0" smtClean="0"/>
              <a:t>Toch eren ze Jezus niet.</a:t>
            </a:r>
          </a:p>
          <a:p>
            <a:endParaRPr lang="nl-NL" sz="3600" dirty="0"/>
          </a:p>
          <a:p>
            <a:r>
              <a:rPr lang="nl-NL" sz="3600" dirty="0" smtClean="0"/>
              <a:t>Ze komen voor de wonderen.</a:t>
            </a:r>
          </a:p>
          <a:p>
            <a:r>
              <a:rPr lang="nl-NL" sz="3600" dirty="0" smtClean="0"/>
              <a:t>Ze komen voor zichzelf.</a:t>
            </a:r>
          </a:p>
          <a:p>
            <a:pPr marL="0" indent="0"/>
            <a:r>
              <a:rPr lang="nl-NL" sz="3600" dirty="0" smtClean="0"/>
              <a:t>Ze willen - lichamelijke genezing</a:t>
            </a:r>
          </a:p>
          <a:p>
            <a:pPr marL="0" indent="0"/>
            <a:r>
              <a:rPr lang="nl-NL" sz="3600" dirty="0"/>
              <a:t>	</a:t>
            </a:r>
            <a:r>
              <a:rPr lang="nl-NL" sz="3600" dirty="0" smtClean="0"/>
              <a:t>	 - altijd fris water</a:t>
            </a:r>
          </a:p>
          <a:p>
            <a:pPr marL="0" indent="0"/>
            <a:r>
              <a:rPr lang="nl-NL" sz="3600" dirty="0"/>
              <a:t>	</a:t>
            </a:r>
            <a:r>
              <a:rPr lang="nl-NL" sz="3600" dirty="0" smtClean="0"/>
              <a:t>	 - altijd lekker brood</a:t>
            </a:r>
          </a:p>
          <a:p>
            <a:pPr marL="457200" indent="-457200">
              <a:buFont typeface="Arial" charset="0"/>
              <a:buChar char="•"/>
            </a:pPr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042270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4400" dirty="0" smtClean="0"/>
              <a:t>Jezus is niet gekomen </a:t>
            </a:r>
          </a:p>
          <a:p>
            <a:r>
              <a:rPr lang="nl-NL" sz="4400" dirty="0" smtClean="0"/>
              <a:t>om het leven van mensen</a:t>
            </a:r>
          </a:p>
          <a:p>
            <a:r>
              <a:rPr lang="nl-NL" sz="4400" dirty="0" smtClean="0"/>
              <a:t>aangenamer te maken.</a:t>
            </a:r>
          </a:p>
          <a:p>
            <a:endParaRPr lang="nl-NL" sz="4400" dirty="0"/>
          </a:p>
          <a:p>
            <a:r>
              <a:rPr lang="nl-NL" sz="4400" dirty="0" smtClean="0"/>
              <a:t>Jezus is gekomen </a:t>
            </a:r>
          </a:p>
          <a:p>
            <a:r>
              <a:rPr lang="nl-NL" sz="4400" dirty="0" smtClean="0"/>
              <a:t>om voor mensen het leven met </a:t>
            </a:r>
          </a:p>
          <a:p>
            <a:r>
              <a:rPr lang="nl-NL" sz="4400" dirty="0" smtClean="0"/>
              <a:t>God weer mogelijk te maken.</a:t>
            </a:r>
          </a:p>
          <a:p>
            <a:r>
              <a:rPr lang="nl-NL" sz="4400" dirty="0"/>
              <a:t>	</a:t>
            </a:r>
            <a:endParaRPr lang="nl-NL" sz="4400" dirty="0" smtClean="0"/>
          </a:p>
        </p:txBody>
      </p:sp>
    </p:spTree>
    <p:extLst>
      <p:ext uri="{BB962C8B-B14F-4D97-AF65-F5344CB8AC3E}">
        <p14:creationId xmlns:p14="http://schemas.microsoft.com/office/powerpoint/2010/main" val="90004963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pPr marL="0" indent="0"/>
            <a:r>
              <a:rPr lang="nl-NL" sz="4000" dirty="0"/>
              <a:t>J</a:t>
            </a:r>
            <a:r>
              <a:rPr lang="nl-NL" sz="4000" dirty="0" smtClean="0"/>
              <a:t>ezus </a:t>
            </a:r>
            <a:r>
              <a:rPr lang="nl-NL" sz="4000" dirty="0"/>
              <a:t>heeft nog veel meer </a:t>
            </a:r>
            <a:r>
              <a:rPr lang="nl-NL" sz="4000" dirty="0" err="1" smtClean="0"/>
              <a:t>wonder-tekenen</a:t>
            </a:r>
            <a:r>
              <a:rPr lang="nl-NL" sz="4000" dirty="0" smtClean="0"/>
              <a:t> </a:t>
            </a:r>
            <a:r>
              <a:rPr lang="nl-NL" sz="4000" dirty="0"/>
              <a:t>voor zijn leerlingen gedaan, die niet in dit boek staan, maar deze zijn opgeschreven opdat u die dit leest gelooft, dat Jezus de Messias is, de Zoon van God, en opdat u door te geloven leeft door zijn naam. </a:t>
            </a:r>
            <a:endParaRPr lang="nl-NL" sz="4000" dirty="0" smtClean="0"/>
          </a:p>
          <a:p>
            <a:r>
              <a:rPr lang="nl-NL" dirty="0" smtClean="0"/>
              <a:t>Johannes 20 vers 30 en 31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012237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472112"/>
          </a:xfrm>
        </p:spPr>
        <p:txBody>
          <a:bodyPr/>
          <a:lstStyle/>
          <a:p>
            <a:pPr algn="ctr"/>
            <a:r>
              <a:rPr lang="nl-NL" sz="7200" dirty="0"/>
              <a:t>Ga niet voor </a:t>
            </a:r>
            <a:r>
              <a:rPr lang="nl-NL" sz="7200" dirty="0" smtClean="0"/>
              <a:t>het</a:t>
            </a:r>
          </a:p>
          <a:p>
            <a:pPr algn="ctr"/>
            <a:r>
              <a:rPr lang="nl-NL" sz="4800" dirty="0" smtClean="0"/>
              <a:t>wonder</a:t>
            </a:r>
          </a:p>
          <a:p>
            <a:pPr algn="ctr"/>
            <a:r>
              <a:rPr lang="nl-NL" sz="7200" dirty="0" smtClean="0"/>
              <a:t>maar </a:t>
            </a:r>
            <a:r>
              <a:rPr lang="nl-NL" sz="7200" dirty="0"/>
              <a:t>leeft </a:t>
            </a:r>
            <a:r>
              <a:rPr lang="nl-NL" sz="7200" dirty="0" smtClean="0"/>
              <a:t>uit</a:t>
            </a:r>
          </a:p>
          <a:p>
            <a:pPr algn="ctr"/>
            <a:r>
              <a:rPr lang="nl-NL" sz="9600" dirty="0" smtClean="0">
                <a:solidFill>
                  <a:srgbClr val="FFFF00"/>
                </a:solidFill>
              </a:rPr>
              <a:t>verwondering</a:t>
            </a:r>
            <a:endParaRPr lang="nl-NL" sz="9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88473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1568</TotalTime>
  <Words>269</Words>
  <Application>Microsoft Office PowerPoint</Application>
  <PresentationFormat>Diavoorstelling (4:3)</PresentationFormat>
  <Paragraphs>74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Tahoma</vt:lpstr>
      <vt:lpstr>Wingdings</vt:lpstr>
      <vt:lpstr>Berlin Sans FB</vt:lpstr>
      <vt:lpstr>SjabloonPresentatie_v3 0</vt:lpstr>
      <vt:lpstr>1_Tekstmodel</vt:lpstr>
      <vt:lpstr>PowerPoint-presentatie</vt:lpstr>
      <vt:lpstr>Jezus maakt naam door zijn wonderen  1. Welk wonder van Hem maakt   het meeste indruk op jou?  2. Welk wonder   van Hem   vind jij lastig   om te geloven?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106</cp:revision>
  <dcterms:created xsi:type="dcterms:W3CDTF">2010-04-24T18:41:21Z</dcterms:created>
  <dcterms:modified xsi:type="dcterms:W3CDTF">2014-11-08T19:14:16Z</dcterms:modified>
</cp:coreProperties>
</file>