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8"/>
  </p:notesMasterIdLst>
  <p:handoutMasterIdLst>
    <p:handoutMasterId r:id="rId19"/>
  </p:handoutMasterIdLst>
  <p:sldIdLst>
    <p:sldId id="658" r:id="rId3"/>
    <p:sldId id="663" r:id="rId4"/>
    <p:sldId id="662" r:id="rId5"/>
    <p:sldId id="664" r:id="rId6"/>
    <p:sldId id="669" r:id="rId7"/>
    <p:sldId id="665" r:id="rId8"/>
    <p:sldId id="666" r:id="rId9"/>
    <p:sldId id="668" r:id="rId10"/>
    <p:sldId id="670" r:id="rId11"/>
    <p:sldId id="671" r:id="rId12"/>
    <p:sldId id="673" r:id="rId13"/>
    <p:sldId id="675" r:id="rId14"/>
    <p:sldId id="676" r:id="rId15"/>
    <p:sldId id="677" r:id="rId16"/>
    <p:sldId id="678" r:id="rId17"/>
  </p:sldIdLst>
  <p:sldSz cx="9144000" cy="6858000" type="screen4x3"/>
  <p:notesSz cx="6858000" cy="9144000"/>
  <p:embeddedFontLst>
    <p:embeddedFont>
      <p:font typeface="Tahoma" pitchFamily="34" charset="0"/>
      <p:regular r:id="rId20"/>
      <p:bold r:id="rId21"/>
    </p:embeddedFont>
    <p:embeddedFont>
      <p:font typeface="Berlin Sans FB" pitchFamily="34" charset="0"/>
      <p:regular r:id="rId22"/>
      <p:bold r:id="rId23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ED8009"/>
    <a:srgbClr val="000000"/>
    <a:srgbClr val="00CC00"/>
    <a:srgbClr val="0000FF"/>
    <a:srgbClr val="FF0000"/>
    <a:srgbClr val="E84828"/>
    <a:srgbClr val="EE46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2</a:t>
            </a:fld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3</a:t>
            </a:fld>
            <a:endParaRPr 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2EE88-E478-4A7C-8EC8-E5985570DFD3}" type="slidenum">
              <a:rPr lang="nl-NL" smtClean="0"/>
              <a:pPr>
                <a:defRPr/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7383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5</a:t>
            </a:fld>
            <a:endParaRPr lang="nl-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2EE88-E478-4A7C-8EC8-E5985570DFD3}" type="slidenum">
              <a:rPr lang="nl-NL" smtClean="0"/>
              <a:pPr>
                <a:defRPr/>
              </a:pPr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8401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2EE88-E478-4A7C-8EC8-E5985570DFD3}" type="slidenum">
              <a:rPr lang="nl-NL" smtClean="0"/>
              <a:pPr>
                <a:defRPr/>
              </a:pPr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8418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8</a:t>
            </a:fld>
            <a:endParaRPr lang="nl-N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9</a:t>
            </a:fld>
            <a:endParaRPr lang="nl-N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2EE88-E478-4A7C-8EC8-E5985570DFD3}" type="slidenum">
              <a:rPr lang="nl-NL" smtClean="0"/>
              <a:pPr>
                <a:defRPr/>
              </a:pPr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28908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2EE88-E478-4A7C-8EC8-E5985570DFD3}" type="slidenum">
              <a:rPr lang="nl-NL" smtClean="0"/>
              <a:pPr>
                <a:defRPr/>
              </a:pPr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2890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2EE88-E478-4A7C-8EC8-E5985570DFD3}" type="slidenum">
              <a:rPr lang="nl-NL" smtClean="0"/>
              <a:pPr>
                <a:defRPr/>
              </a:pPr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28908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2EE88-E478-4A7C-8EC8-E5985570DFD3}" type="slidenum">
              <a:rPr lang="nl-NL" smtClean="0"/>
              <a:pPr>
                <a:defRPr/>
              </a:pPr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28908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2EE88-E478-4A7C-8EC8-E5985570DFD3}" type="slidenum">
              <a:rPr lang="nl-NL" smtClean="0"/>
              <a:pPr>
                <a:defRPr/>
              </a:pPr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28908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15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4932039" y="115888"/>
            <a:ext cx="4032449" cy="633412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nl-NL" sz="5400" u="none" dirty="0" smtClean="0">
                <a:solidFill>
                  <a:srgbClr val="FFFF00"/>
                </a:solidFill>
              </a:rPr>
              <a:t>Wat vind jij nou echt </a:t>
            </a:r>
            <a:r>
              <a:rPr lang="nl-NL" sz="6600" b="1" u="none" dirty="0" smtClean="0">
                <a:solidFill>
                  <a:srgbClr val="FFFF00"/>
                </a:solidFill>
              </a:rPr>
              <a:t>zonde</a:t>
            </a:r>
            <a:r>
              <a:rPr lang="nl-NL" sz="6000" u="none" dirty="0" smtClean="0">
                <a:solidFill>
                  <a:srgbClr val="FFFF00"/>
                </a:solidFill>
              </a:rPr>
              <a:t>?</a:t>
            </a:r>
            <a:br>
              <a:rPr lang="nl-NL" sz="6000" u="none" dirty="0" smtClean="0">
                <a:solidFill>
                  <a:srgbClr val="FFFF00"/>
                </a:solidFill>
              </a:rPr>
            </a:br>
            <a:r>
              <a:rPr lang="nl-NL" u="none" dirty="0" smtClean="0">
                <a:solidFill>
                  <a:srgbClr val="FFFF00"/>
                </a:solidFill>
              </a:rPr>
              <a:t/>
            </a:r>
            <a:br>
              <a:rPr lang="nl-NL" u="none" dirty="0" smtClean="0">
                <a:solidFill>
                  <a:srgbClr val="FFFF00"/>
                </a:solidFill>
              </a:rPr>
            </a:br>
            <a:r>
              <a:rPr lang="nl-NL" u="none" dirty="0">
                <a:solidFill>
                  <a:srgbClr val="FFFF00"/>
                </a:solidFill>
              </a:rPr>
              <a:t>E</a:t>
            </a:r>
            <a:r>
              <a:rPr lang="nl-NL" u="none" dirty="0" smtClean="0">
                <a:solidFill>
                  <a:srgbClr val="FFFF00"/>
                </a:solidFill>
              </a:rPr>
              <a:t>n deel het even met je buurvrouw / buurman</a:t>
            </a:r>
            <a:r>
              <a:rPr lang="nl-NL" sz="3600" dirty="0" smtClean="0"/>
              <a:t/>
            </a:r>
            <a:br>
              <a:rPr lang="nl-NL" sz="3600" dirty="0" smtClean="0"/>
            </a:br>
            <a:endParaRPr lang="nl-NL" sz="3600" dirty="0" smtClean="0"/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52536" y="-118492"/>
            <a:ext cx="4786897" cy="6976492"/>
          </a:xfr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179512" y="116632"/>
            <a:ext cx="4608512" cy="633412"/>
          </a:xfrm>
        </p:spPr>
        <p:txBody>
          <a:bodyPr>
            <a:noAutofit/>
          </a:bodyPr>
          <a:lstStyle/>
          <a:p>
            <a:pPr marL="0" lvl="0" indent="0"/>
            <a:r>
              <a:rPr lang="nl-NL" sz="4400" u="none" cap="small" dirty="0" smtClean="0">
                <a:solidFill>
                  <a:srgbClr val="FFFF00"/>
                </a:solidFill>
              </a:rPr>
              <a:t>Zonde vandaag:</a:t>
            </a:r>
            <a:r>
              <a:rPr lang="nl-NL" sz="4000" u="none" dirty="0">
                <a:solidFill>
                  <a:srgbClr val="FFFF00"/>
                </a:solidFill>
              </a:rPr>
              <a:t/>
            </a:r>
            <a:br>
              <a:rPr lang="nl-NL" sz="4000" u="none" dirty="0">
                <a:solidFill>
                  <a:srgbClr val="FFFF00"/>
                </a:solidFill>
              </a:rPr>
            </a:br>
            <a:r>
              <a:rPr lang="nl-NL" sz="4000" u="none" dirty="0" smtClean="0">
                <a:solidFill>
                  <a:srgbClr val="FFFF00"/>
                </a:solidFill>
              </a:rPr>
              <a:t/>
            </a:r>
            <a:br>
              <a:rPr lang="nl-NL" sz="4000" u="none" dirty="0" smtClean="0">
                <a:solidFill>
                  <a:srgbClr val="FFFF00"/>
                </a:solidFill>
              </a:rPr>
            </a:br>
            <a:r>
              <a:rPr lang="nl-NL" sz="4800" b="1" u="none" dirty="0" smtClean="0">
                <a:solidFill>
                  <a:srgbClr val="FFFF00"/>
                </a:solidFill>
              </a:rPr>
              <a:t># 	Verspilling</a:t>
            </a:r>
            <a:r>
              <a:rPr lang="nl-NL" sz="4800" b="1" u="none" dirty="0">
                <a:solidFill>
                  <a:srgbClr val="FFFF00"/>
                </a:solidFill>
              </a:rPr>
              <a:t/>
            </a:r>
            <a:br>
              <a:rPr lang="nl-NL" sz="4800" b="1" u="none" dirty="0">
                <a:solidFill>
                  <a:srgbClr val="FFFF00"/>
                </a:solidFill>
              </a:rPr>
            </a:br>
            <a:r>
              <a:rPr lang="nl-NL" sz="4800" b="1" u="none" dirty="0" smtClean="0">
                <a:solidFill>
                  <a:srgbClr val="FFFF00"/>
                </a:solidFill>
              </a:rPr>
              <a:t/>
            </a:r>
            <a:br>
              <a:rPr lang="nl-NL" sz="4800" b="1" u="none" dirty="0" smtClean="0">
                <a:solidFill>
                  <a:srgbClr val="FFFF00"/>
                </a:solidFill>
              </a:rPr>
            </a:br>
            <a:r>
              <a:rPr lang="nl-NL" sz="4800" b="1" u="none" dirty="0" smtClean="0">
                <a:solidFill>
                  <a:srgbClr val="FFFF00"/>
                </a:solidFill>
              </a:rPr>
              <a:t># 	Gemiste </a:t>
            </a:r>
            <a:br>
              <a:rPr lang="nl-NL" sz="4800" b="1" u="none" dirty="0" smtClean="0">
                <a:solidFill>
                  <a:srgbClr val="FFFF00"/>
                </a:solidFill>
              </a:rPr>
            </a:br>
            <a:r>
              <a:rPr lang="nl-NL" sz="4800" b="1" u="none" dirty="0">
                <a:solidFill>
                  <a:srgbClr val="FFFF00"/>
                </a:solidFill>
              </a:rPr>
              <a:t>	</a:t>
            </a:r>
            <a:r>
              <a:rPr lang="nl-NL" sz="4800" b="1" u="none" dirty="0" smtClean="0">
                <a:solidFill>
                  <a:srgbClr val="FFFF00"/>
                </a:solidFill>
              </a:rPr>
              <a:t>kans</a:t>
            </a:r>
            <a:r>
              <a:rPr lang="nl-NL" sz="4800" b="1" u="none" dirty="0">
                <a:solidFill>
                  <a:srgbClr val="FFFF00"/>
                </a:solidFill>
              </a:rPr>
              <a:t/>
            </a:r>
            <a:br>
              <a:rPr lang="nl-NL" sz="4800" b="1" u="none" dirty="0">
                <a:solidFill>
                  <a:srgbClr val="FFFF00"/>
                </a:solidFill>
              </a:rPr>
            </a:br>
            <a:r>
              <a:rPr lang="nl-NL" sz="4800" b="1" u="none" dirty="0" smtClean="0">
                <a:solidFill>
                  <a:srgbClr val="FFFF00"/>
                </a:solidFill>
              </a:rPr>
              <a:t/>
            </a:r>
            <a:br>
              <a:rPr lang="nl-NL" sz="4800" b="1" u="none" dirty="0" smtClean="0">
                <a:solidFill>
                  <a:srgbClr val="FFFF00"/>
                </a:solidFill>
              </a:rPr>
            </a:br>
            <a:r>
              <a:rPr lang="nl-NL" sz="4800" b="1" u="none" dirty="0" smtClean="0">
                <a:solidFill>
                  <a:srgbClr val="FFFF00"/>
                </a:solidFill>
              </a:rPr>
              <a:t>#  Verlies</a:t>
            </a:r>
            <a:r>
              <a:rPr lang="nl-NL" sz="4800" b="1" u="none" dirty="0" smtClean="0"/>
              <a:t/>
            </a:r>
            <a:br>
              <a:rPr lang="nl-NL" sz="4800" b="1" u="none" dirty="0" smtClean="0"/>
            </a:br>
            <a:r>
              <a:rPr lang="nl-NL" sz="3600" u="none" dirty="0" smtClean="0"/>
              <a:t/>
            </a:r>
            <a:br>
              <a:rPr lang="nl-NL" sz="3600" u="none" dirty="0" smtClean="0"/>
            </a:br>
            <a:r>
              <a:rPr lang="nl-NL" sz="3600" dirty="0"/>
              <a:t/>
            </a:r>
            <a:br>
              <a:rPr lang="nl-NL" sz="3600" dirty="0"/>
            </a:br>
            <a:r>
              <a:rPr lang="nl-NL" sz="3600" dirty="0" smtClean="0"/>
              <a:t/>
            </a:r>
            <a:br>
              <a:rPr lang="nl-NL" sz="3600" dirty="0" smtClean="0"/>
            </a:br>
            <a:r>
              <a:rPr lang="nl-NL" sz="3600" dirty="0" smtClean="0"/>
              <a:t/>
            </a:r>
            <a:br>
              <a:rPr lang="nl-NL" sz="3600" dirty="0" smtClean="0"/>
            </a:br>
            <a:endParaRPr lang="nl-NL" sz="3600" dirty="0" smtClean="0"/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0"/>
            <a:ext cx="4786897" cy="6976492"/>
          </a:xfrm>
        </p:spPr>
      </p:pic>
    </p:spTree>
    <p:extLst>
      <p:ext uri="{BB962C8B-B14F-4D97-AF65-F5344CB8AC3E}">
        <p14:creationId xmlns:p14="http://schemas.microsoft.com/office/powerpoint/2010/main" val="125708026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1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1159" y="2047157"/>
            <a:ext cx="5212841" cy="4109452"/>
          </a:xfrm>
        </p:spPr>
      </p:pic>
      <p:sp>
        <p:nvSpPr>
          <p:cNvPr id="8195" name="Titel 4"/>
          <p:cNvSpPr>
            <a:spLocks noGrp="1"/>
          </p:cNvSpPr>
          <p:nvPr>
            <p:ph type="title"/>
          </p:nvPr>
        </p:nvSpPr>
        <p:spPr>
          <a:xfrm>
            <a:off x="179512" y="115888"/>
            <a:ext cx="8784976" cy="633412"/>
          </a:xfrm>
        </p:spPr>
        <p:txBody>
          <a:bodyPr/>
          <a:lstStyle/>
          <a:p>
            <a:r>
              <a:rPr lang="nl-NL" sz="3600" dirty="0" smtClean="0">
                <a:solidFill>
                  <a:srgbClr val="FFFF00"/>
                </a:solidFill>
              </a:rPr>
              <a:t>In de Bijbel is zonde = “JE DOEL MISSEN”</a:t>
            </a:r>
            <a:br>
              <a:rPr lang="nl-NL" sz="3600" dirty="0" smtClean="0">
                <a:solidFill>
                  <a:srgbClr val="FFFF00"/>
                </a:solidFill>
              </a:rPr>
            </a:br>
            <a:r>
              <a:rPr lang="nl-NL" sz="3600" dirty="0">
                <a:solidFill>
                  <a:srgbClr val="FFFF00"/>
                </a:solidFill>
              </a:rPr>
              <a:t/>
            </a:r>
            <a:br>
              <a:rPr lang="nl-NL" sz="3600" dirty="0">
                <a:solidFill>
                  <a:srgbClr val="FFFF00"/>
                </a:solidFill>
              </a:rPr>
            </a:br>
            <a:r>
              <a:rPr lang="nl-NL" sz="3600" dirty="0" smtClean="0"/>
              <a:t/>
            </a:r>
            <a:br>
              <a:rPr lang="nl-NL" sz="3600" dirty="0" smtClean="0"/>
            </a:br>
            <a:r>
              <a:rPr lang="nl-NL" sz="3600" dirty="0"/>
              <a:t/>
            </a:r>
            <a:br>
              <a:rPr lang="nl-NL" sz="3600" dirty="0"/>
            </a:br>
            <a:r>
              <a:rPr lang="nl-NL" sz="3600" dirty="0" smtClean="0"/>
              <a:t/>
            </a:r>
            <a:br>
              <a:rPr lang="nl-NL" sz="3600" dirty="0" smtClean="0"/>
            </a:br>
            <a:r>
              <a:rPr lang="nl-NL" sz="3600" dirty="0"/>
              <a:t/>
            </a:r>
            <a:br>
              <a:rPr lang="nl-NL" sz="3600" dirty="0"/>
            </a:br>
            <a:r>
              <a:rPr lang="nl-NL" sz="3600" u="none" dirty="0" smtClean="0">
                <a:solidFill>
                  <a:srgbClr val="FFFF00"/>
                </a:solidFill>
              </a:rPr>
              <a:t>of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772" y="4169342"/>
            <a:ext cx="3196580" cy="2151544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836712"/>
            <a:ext cx="3227851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0150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i="1" dirty="0" smtClean="0"/>
              <a:t>Romeinen 3 en 5</a:t>
            </a:r>
          </a:p>
          <a:p>
            <a:endParaRPr lang="nl-NL" i="1" dirty="0"/>
          </a:p>
          <a:p>
            <a:r>
              <a:rPr lang="nl-NL" i="1" dirty="0" smtClean="0"/>
              <a:t>Tussenzang Psalm 36</a:t>
            </a:r>
          </a:p>
          <a:p>
            <a:endParaRPr lang="nl-NL" i="1" dirty="0"/>
          </a:p>
        </p:txBody>
      </p:sp>
    </p:spTree>
    <p:extLst>
      <p:ext uri="{BB962C8B-B14F-4D97-AF65-F5344CB8AC3E}">
        <p14:creationId xmlns:p14="http://schemas.microsoft.com/office/powerpoint/2010/main" val="199642747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4716017" y="115888"/>
            <a:ext cx="4248472" cy="633412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nl-NL" sz="3800" u="none" dirty="0" smtClean="0">
                <a:solidFill>
                  <a:srgbClr val="FFFF00"/>
                </a:solidFill>
              </a:rPr>
              <a:t>“Zonde </a:t>
            </a:r>
            <a:r>
              <a:rPr lang="nl-NL" sz="3800" u="none" dirty="0">
                <a:solidFill>
                  <a:srgbClr val="FFFF00"/>
                </a:solidFill>
              </a:rPr>
              <a:t>is als een computervirus dat zijn werking </a:t>
            </a:r>
            <a:r>
              <a:rPr lang="nl-NL" sz="3800" u="none" dirty="0" smtClean="0">
                <a:solidFill>
                  <a:srgbClr val="FFFF00"/>
                </a:solidFill>
              </a:rPr>
              <a:t/>
            </a:r>
            <a:br>
              <a:rPr lang="nl-NL" sz="3800" u="none" dirty="0" smtClean="0">
                <a:solidFill>
                  <a:srgbClr val="FFFF00"/>
                </a:solidFill>
              </a:rPr>
            </a:br>
            <a:r>
              <a:rPr lang="nl-NL" sz="3800" u="none" dirty="0" smtClean="0">
                <a:solidFill>
                  <a:srgbClr val="FFFF00"/>
                </a:solidFill>
              </a:rPr>
              <a:t>razendsnel uitbreidt en </a:t>
            </a:r>
            <a:r>
              <a:rPr lang="nl-NL" sz="3800" u="none" dirty="0" err="1" smtClean="0">
                <a:solidFill>
                  <a:srgbClr val="FFFF00"/>
                </a:solidFill>
              </a:rPr>
              <a:t>uit-eindelijk</a:t>
            </a:r>
            <a:r>
              <a:rPr lang="nl-NL" sz="3800" u="none" dirty="0" smtClean="0">
                <a:solidFill>
                  <a:srgbClr val="FFFF00"/>
                </a:solidFill>
              </a:rPr>
              <a:t> </a:t>
            </a:r>
            <a:r>
              <a:rPr lang="nl-NL" sz="3800" u="none" dirty="0">
                <a:solidFill>
                  <a:srgbClr val="FFFF00"/>
                </a:solidFill>
              </a:rPr>
              <a:t>het totale systeem </a:t>
            </a:r>
            <a:r>
              <a:rPr lang="nl-NL" sz="3800" u="none" dirty="0" smtClean="0">
                <a:solidFill>
                  <a:srgbClr val="FFFF00"/>
                </a:solidFill>
              </a:rPr>
              <a:t>verlamt.”</a:t>
            </a:r>
            <a:r>
              <a:rPr lang="nl-NL" sz="3400" i="1" u="none" dirty="0">
                <a:solidFill>
                  <a:srgbClr val="FFFF00"/>
                </a:solidFill>
              </a:rPr>
              <a:t/>
            </a:r>
            <a:br>
              <a:rPr lang="nl-NL" sz="3400" i="1" u="none" dirty="0">
                <a:solidFill>
                  <a:srgbClr val="FFFF00"/>
                </a:solidFill>
              </a:rPr>
            </a:br>
            <a:r>
              <a:rPr lang="nl-NL" sz="3400" dirty="0" smtClean="0"/>
              <a:t/>
            </a:r>
            <a:br>
              <a:rPr lang="nl-NL" sz="3400" dirty="0" smtClean="0"/>
            </a:br>
            <a:endParaRPr lang="nl-NL" sz="3400" dirty="0" smtClean="0"/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52536" y="-118492"/>
            <a:ext cx="4786897" cy="6976492"/>
          </a:xfrm>
        </p:spPr>
      </p:pic>
    </p:spTree>
    <p:extLst>
      <p:ext uri="{BB962C8B-B14F-4D97-AF65-F5344CB8AC3E}">
        <p14:creationId xmlns:p14="http://schemas.microsoft.com/office/powerpoint/2010/main" val="163954230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u="none" dirty="0" smtClean="0">
                <a:solidFill>
                  <a:srgbClr val="FFFF00"/>
                </a:solidFill>
              </a:rPr>
              <a:t>Julian </a:t>
            </a:r>
            <a:r>
              <a:rPr lang="nl-NL" u="none" dirty="0" smtClean="0">
                <a:solidFill>
                  <a:srgbClr val="FFFF00"/>
                </a:solidFill>
              </a:rPr>
              <a:t> en  </a:t>
            </a:r>
            <a:r>
              <a:rPr lang="nl-NL" b="1" u="none" dirty="0" smtClean="0">
                <a:solidFill>
                  <a:srgbClr val="FFFF00"/>
                </a:solidFill>
              </a:rPr>
              <a:t>Ruben</a:t>
            </a:r>
            <a:endParaRPr lang="nl-NL" b="1" u="none" dirty="0">
              <a:solidFill>
                <a:srgbClr val="FFFF00"/>
              </a:solidFill>
            </a:endParaRPr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215" y="836613"/>
            <a:ext cx="8205795" cy="5472112"/>
          </a:xfrm>
        </p:spPr>
      </p:pic>
    </p:spTree>
    <p:extLst>
      <p:ext uri="{BB962C8B-B14F-4D97-AF65-F5344CB8AC3E}">
        <p14:creationId xmlns:p14="http://schemas.microsoft.com/office/powerpoint/2010/main" val="277931509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u="none" dirty="0" smtClean="0">
                <a:solidFill>
                  <a:srgbClr val="FFFF00"/>
                </a:solidFill>
              </a:rPr>
              <a:t>Ingrid  </a:t>
            </a:r>
            <a:r>
              <a:rPr lang="nl-NL" u="none" dirty="0" smtClean="0">
                <a:solidFill>
                  <a:srgbClr val="FFFF00"/>
                </a:solidFill>
              </a:rPr>
              <a:t>en  </a:t>
            </a:r>
            <a:r>
              <a:rPr lang="nl-NL" b="1" u="none" dirty="0" smtClean="0">
                <a:solidFill>
                  <a:srgbClr val="FFFF00"/>
                </a:solidFill>
              </a:rPr>
              <a:t>Lodewijk</a:t>
            </a:r>
            <a:endParaRPr lang="nl-NL" b="1" u="none" dirty="0">
              <a:solidFill>
                <a:srgbClr val="FFFF00"/>
              </a:solidFill>
            </a:endParaRP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1640" y="653143"/>
            <a:ext cx="6360931" cy="6215980"/>
          </a:xfrm>
        </p:spPr>
      </p:pic>
    </p:spTree>
    <p:extLst>
      <p:ext uri="{BB962C8B-B14F-4D97-AF65-F5344CB8AC3E}">
        <p14:creationId xmlns:p14="http://schemas.microsoft.com/office/powerpoint/2010/main" val="243740217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52536" y="-122323"/>
            <a:ext cx="4786897" cy="6976492"/>
          </a:xfrm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4716016" y="115888"/>
            <a:ext cx="4427983" cy="633412"/>
          </a:xfrm>
        </p:spPr>
        <p:txBody>
          <a:bodyPr/>
          <a:lstStyle/>
          <a:p>
            <a:pPr marL="0" indent="0">
              <a:lnSpc>
                <a:spcPct val="114000"/>
              </a:lnSpc>
              <a:spcBef>
                <a:spcPts val="0"/>
              </a:spcBef>
            </a:pPr>
            <a:r>
              <a:rPr lang="nl-NL" sz="6000" u="none" dirty="0" smtClean="0">
                <a:solidFill>
                  <a:srgbClr val="FFFF00"/>
                </a:solidFill>
              </a:rPr>
              <a:t>Het ultieme </a:t>
            </a:r>
            <a:r>
              <a:rPr lang="nl-NL" sz="8000" u="none" cap="small" dirty="0" smtClean="0">
                <a:solidFill>
                  <a:srgbClr val="FFFF00"/>
                </a:solidFill>
              </a:rPr>
              <a:t>kwaad</a:t>
            </a:r>
            <a:r>
              <a:rPr lang="nl-NL" sz="4400" u="none" dirty="0" smtClean="0">
                <a:solidFill>
                  <a:srgbClr val="FFFF00"/>
                </a:solidFill>
              </a:rPr>
              <a:t>:</a:t>
            </a:r>
            <a:br>
              <a:rPr lang="nl-NL" sz="4400" u="none" dirty="0" smtClean="0">
                <a:solidFill>
                  <a:srgbClr val="FFFF00"/>
                </a:solidFill>
              </a:rPr>
            </a:br>
            <a:r>
              <a:rPr lang="nl-NL" sz="4400" u="none" dirty="0" smtClean="0">
                <a:solidFill>
                  <a:srgbClr val="FFFF00"/>
                </a:solidFill>
              </a:rPr>
              <a:t/>
            </a:r>
            <a:br>
              <a:rPr lang="nl-NL" sz="4400" u="none" dirty="0" smtClean="0">
                <a:solidFill>
                  <a:srgbClr val="FFFF00"/>
                </a:solidFill>
              </a:rPr>
            </a:br>
            <a:r>
              <a:rPr lang="nl-NL" sz="4400" u="none" dirty="0" smtClean="0">
                <a:solidFill>
                  <a:srgbClr val="FFFF00"/>
                </a:solidFill>
                <a:sym typeface="Wingdings" pitchFamily="2" charset="2"/>
              </a:rPr>
              <a:t> </a:t>
            </a:r>
            <a:r>
              <a:rPr lang="nl-NL" sz="4400" u="none" dirty="0">
                <a:solidFill>
                  <a:srgbClr val="FFFF00"/>
                </a:solidFill>
                <a:sym typeface="Wingdings" pitchFamily="2" charset="2"/>
              </a:rPr>
              <a:t>z</a:t>
            </a:r>
            <a:r>
              <a:rPr lang="nl-NL" sz="4400" u="none" dirty="0" smtClean="0">
                <a:solidFill>
                  <a:srgbClr val="FFFF00"/>
                </a:solidFill>
                <a:sym typeface="Wingdings" pitchFamily="2" charset="2"/>
              </a:rPr>
              <a:t>oiets zou ik </a:t>
            </a:r>
            <a:br>
              <a:rPr lang="nl-NL" sz="4400" u="none" dirty="0" smtClean="0">
                <a:solidFill>
                  <a:srgbClr val="FFFF00"/>
                </a:solidFill>
                <a:sym typeface="Wingdings" pitchFamily="2" charset="2"/>
              </a:rPr>
            </a:br>
            <a:r>
              <a:rPr lang="nl-NL" sz="4400" u="none" dirty="0">
                <a:solidFill>
                  <a:srgbClr val="FFFF00"/>
                </a:solidFill>
                <a:sym typeface="Wingdings" pitchFamily="2" charset="2"/>
              </a:rPr>
              <a:t> </a:t>
            </a:r>
            <a:r>
              <a:rPr lang="nl-NL" sz="4400" u="none" dirty="0" smtClean="0">
                <a:solidFill>
                  <a:srgbClr val="FFFF00"/>
                </a:solidFill>
                <a:sym typeface="Wingdings" pitchFamily="2" charset="2"/>
              </a:rPr>
              <a:t>   nooit doen</a:t>
            </a:r>
            <a:br>
              <a:rPr lang="nl-NL" sz="4400" u="none" dirty="0" smtClean="0">
                <a:solidFill>
                  <a:srgbClr val="FFFF00"/>
                </a:solidFill>
                <a:sym typeface="Wingdings" pitchFamily="2" charset="2"/>
              </a:rPr>
            </a:br>
            <a:r>
              <a:rPr lang="nl-NL" sz="4400" u="none" dirty="0" smtClean="0">
                <a:solidFill>
                  <a:srgbClr val="FFFF00"/>
                </a:solidFill>
                <a:sym typeface="Wingdings" pitchFamily="2" charset="2"/>
              </a:rPr>
              <a:t> zo zou ik ook</a:t>
            </a:r>
            <a:br>
              <a:rPr lang="nl-NL" sz="4400" u="none" dirty="0" smtClean="0">
                <a:solidFill>
                  <a:srgbClr val="FFFF00"/>
                </a:solidFill>
                <a:sym typeface="Wingdings" pitchFamily="2" charset="2"/>
              </a:rPr>
            </a:br>
            <a:r>
              <a:rPr lang="nl-NL" sz="4400" u="none">
                <a:solidFill>
                  <a:srgbClr val="FFFF00"/>
                </a:solidFill>
                <a:sym typeface="Wingdings" pitchFamily="2" charset="2"/>
              </a:rPr>
              <a:t> </a:t>
            </a:r>
            <a:r>
              <a:rPr lang="nl-NL" sz="4400" u="none" smtClean="0">
                <a:solidFill>
                  <a:srgbClr val="FFFF00"/>
                </a:solidFill>
                <a:sym typeface="Wingdings" pitchFamily="2" charset="2"/>
              </a:rPr>
              <a:t>   kunnen zijn</a:t>
            </a:r>
            <a:r>
              <a:rPr lang="nl-NL" sz="6000" u="none" dirty="0" smtClean="0">
                <a:solidFill>
                  <a:srgbClr val="FFFF00"/>
                </a:solidFill>
                <a:sym typeface="Wingdings" pitchFamily="2" charset="2"/>
              </a:rPr>
              <a:t/>
            </a:r>
            <a:br>
              <a:rPr lang="nl-NL" sz="6000" u="none" dirty="0" smtClean="0">
                <a:solidFill>
                  <a:srgbClr val="FFFF00"/>
                </a:solidFill>
                <a:sym typeface="Wingdings" pitchFamily="2" charset="2"/>
              </a:rPr>
            </a:br>
            <a:r>
              <a:rPr lang="nl-NL" sz="4800" dirty="0" smtClean="0"/>
              <a:t/>
            </a:r>
            <a:br>
              <a:rPr lang="nl-NL" sz="4800" dirty="0" smtClean="0"/>
            </a:br>
            <a:endParaRPr lang="nl-NL" sz="4800" dirty="0" smtClean="0"/>
          </a:p>
        </p:txBody>
      </p:sp>
    </p:spTree>
    <p:extLst>
      <p:ext uri="{BB962C8B-B14F-4D97-AF65-F5344CB8AC3E}">
        <p14:creationId xmlns:p14="http://schemas.microsoft.com/office/powerpoint/2010/main" val="10822622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9992" y="-118492"/>
            <a:ext cx="4786897" cy="6976492"/>
          </a:xfrm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107505" y="115888"/>
            <a:ext cx="4320480" cy="633412"/>
          </a:xfrm>
        </p:spPr>
        <p:txBody>
          <a:bodyPr/>
          <a:lstStyle/>
          <a:p>
            <a:pPr marL="0" indent="0">
              <a:lnSpc>
                <a:spcPct val="114000"/>
              </a:lnSpc>
              <a:spcBef>
                <a:spcPts val="0"/>
              </a:spcBef>
            </a:pPr>
            <a:r>
              <a:rPr lang="nl-NL" sz="4800" u="none" dirty="0" smtClean="0">
                <a:solidFill>
                  <a:srgbClr val="FFFF00"/>
                </a:solidFill>
              </a:rPr>
              <a:t>De Bijbel ziet zonde als:</a:t>
            </a:r>
            <a:br>
              <a:rPr lang="nl-NL" sz="4800" u="none" dirty="0" smtClean="0">
                <a:solidFill>
                  <a:srgbClr val="FFFF00"/>
                </a:solidFill>
              </a:rPr>
            </a:br>
            <a:r>
              <a:rPr lang="nl-NL" sz="6000" u="none" dirty="0" smtClean="0">
                <a:solidFill>
                  <a:srgbClr val="FFFF00"/>
                </a:solidFill>
              </a:rPr>
              <a:t/>
            </a:r>
            <a:br>
              <a:rPr lang="nl-NL" sz="6000" u="none" dirty="0" smtClean="0">
                <a:solidFill>
                  <a:srgbClr val="FFFF00"/>
                </a:solidFill>
              </a:rPr>
            </a:br>
            <a:r>
              <a:rPr lang="nl-NL" sz="5400" i="1" u="none" dirty="0" smtClean="0">
                <a:solidFill>
                  <a:srgbClr val="FFFF00"/>
                </a:solidFill>
              </a:rPr>
              <a:t>*  daad</a:t>
            </a:r>
            <a:br>
              <a:rPr lang="nl-NL" sz="5400" i="1" u="none" dirty="0" smtClean="0">
                <a:solidFill>
                  <a:srgbClr val="FFFF00"/>
                </a:solidFill>
              </a:rPr>
            </a:br>
            <a:r>
              <a:rPr lang="nl-NL" sz="5400" i="1" u="none" dirty="0" smtClean="0">
                <a:solidFill>
                  <a:srgbClr val="FFFF00"/>
                </a:solidFill>
              </a:rPr>
              <a:t>*  macht</a:t>
            </a:r>
            <a:br>
              <a:rPr lang="nl-NL" sz="5400" i="1" u="none" dirty="0" smtClean="0">
                <a:solidFill>
                  <a:srgbClr val="FFFF00"/>
                </a:solidFill>
              </a:rPr>
            </a:br>
            <a:r>
              <a:rPr lang="nl-NL" sz="5400" i="1" u="none" dirty="0" smtClean="0">
                <a:solidFill>
                  <a:srgbClr val="FFFF00"/>
                </a:solidFill>
              </a:rPr>
              <a:t>*  </a:t>
            </a:r>
            <a:r>
              <a:rPr lang="nl-NL" sz="5400" i="1" u="none" dirty="0" err="1" smtClean="0">
                <a:solidFill>
                  <a:srgbClr val="FFFF00"/>
                </a:solidFill>
              </a:rPr>
              <a:t>vervreem</a:t>
            </a:r>
            <a:r>
              <a:rPr lang="nl-NL" sz="5400" i="1" u="none" dirty="0" smtClean="0">
                <a:solidFill>
                  <a:srgbClr val="FFFF00"/>
                </a:solidFill>
              </a:rPr>
              <a:t>-</a:t>
            </a:r>
            <a:br>
              <a:rPr lang="nl-NL" sz="5400" i="1" u="none" dirty="0" smtClean="0">
                <a:solidFill>
                  <a:srgbClr val="FFFF00"/>
                </a:solidFill>
              </a:rPr>
            </a:br>
            <a:r>
              <a:rPr lang="nl-NL" sz="5400" i="1" u="none" dirty="0">
                <a:solidFill>
                  <a:srgbClr val="FFFF00"/>
                </a:solidFill>
              </a:rPr>
              <a:t> </a:t>
            </a:r>
            <a:r>
              <a:rPr lang="nl-NL" sz="5400" i="1" u="none" dirty="0" smtClean="0">
                <a:solidFill>
                  <a:srgbClr val="FFFF00"/>
                </a:solidFill>
              </a:rPr>
              <a:t>   ding</a:t>
            </a:r>
            <a:r>
              <a:rPr lang="nl-NL" sz="4800" dirty="0" smtClean="0"/>
              <a:t/>
            </a:r>
            <a:br>
              <a:rPr lang="nl-NL" sz="4800" dirty="0" smtClean="0"/>
            </a:br>
            <a:endParaRPr lang="nl-NL" sz="4800" dirty="0" smtClean="0"/>
          </a:p>
        </p:txBody>
      </p:sp>
    </p:spTree>
    <p:extLst>
      <p:ext uri="{BB962C8B-B14F-4D97-AF65-F5344CB8AC3E}">
        <p14:creationId xmlns:p14="http://schemas.microsoft.com/office/powerpoint/2010/main" val="41845200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188640"/>
            <a:ext cx="8445624" cy="5472112"/>
          </a:xfrm>
        </p:spPr>
        <p:txBody>
          <a:bodyPr/>
          <a:lstStyle/>
          <a:p>
            <a:pPr>
              <a:tabLst>
                <a:tab pos="449263" algn="l"/>
              </a:tabLst>
            </a:pPr>
            <a:r>
              <a:rPr lang="nl-NL" sz="3200" b="1" dirty="0" smtClean="0"/>
              <a:t>Zondag 2</a:t>
            </a:r>
            <a:r>
              <a:rPr lang="nl-NL" sz="3200" dirty="0" smtClean="0"/>
              <a:t> </a:t>
            </a:r>
            <a:r>
              <a:rPr lang="nl-NL" sz="3200" dirty="0"/>
              <a:t>	</a:t>
            </a:r>
            <a:endParaRPr lang="nl-NL" sz="3200" dirty="0" smtClean="0"/>
          </a:p>
          <a:p>
            <a:pPr>
              <a:tabLst>
                <a:tab pos="449263" algn="l"/>
              </a:tabLst>
            </a:pPr>
            <a:endParaRPr lang="nl-NL" sz="3200" dirty="0" smtClean="0"/>
          </a:p>
          <a:p>
            <a:pPr marL="536575" indent="-536575">
              <a:tabLst>
                <a:tab pos="812800" algn="l"/>
              </a:tabLst>
            </a:pPr>
            <a:r>
              <a:rPr lang="nl-NL" sz="3200" dirty="0" smtClean="0"/>
              <a:t>3.	</a:t>
            </a:r>
            <a:r>
              <a:rPr lang="nl-NL" sz="3200" i="1" dirty="0" smtClean="0"/>
              <a:t>Waaruit </a:t>
            </a:r>
            <a:r>
              <a:rPr lang="nl-NL" sz="3200" i="1" dirty="0"/>
              <a:t>kent u uw ellende</a:t>
            </a:r>
            <a:r>
              <a:rPr lang="nl-NL" sz="3200" i="1" dirty="0" smtClean="0"/>
              <a:t>?</a:t>
            </a:r>
          </a:p>
          <a:p>
            <a:pPr marL="536575" indent="-536575">
              <a:tabLst>
                <a:tab pos="536575" algn="l"/>
              </a:tabLst>
            </a:pPr>
            <a:r>
              <a:rPr lang="nl-NL" sz="3200" dirty="0" smtClean="0"/>
              <a:t>	Uit </a:t>
            </a:r>
            <a:r>
              <a:rPr lang="nl-NL" sz="3200" dirty="0"/>
              <a:t>de wet van God.</a:t>
            </a:r>
          </a:p>
          <a:p>
            <a:pPr marL="536575" indent="-536575">
              <a:tabLst>
                <a:tab pos="536575" algn="l"/>
              </a:tabLst>
            </a:pPr>
            <a:r>
              <a:rPr lang="nl-NL" sz="3200" dirty="0" smtClean="0"/>
              <a:t> </a:t>
            </a:r>
          </a:p>
          <a:p>
            <a:pPr marL="536575" indent="-536575">
              <a:tabLst>
                <a:tab pos="536575" algn="l"/>
              </a:tabLst>
            </a:pPr>
            <a:r>
              <a:rPr lang="nl-NL" sz="3200" dirty="0" smtClean="0"/>
              <a:t>4. </a:t>
            </a:r>
            <a:r>
              <a:rPr lang="nl-NL" sz="3200" i="1" dirty="0" smtClean="0"/>
              <a:t>Wat </a:t>
            </a:r>
            <a:r>
              <a:rPr lang="nl-NL" sz="3200" i="1" dirty="0"/>
              <a:t>eist God in zijn wet van </a:t>
            </a:r>
            <a:r>
              <a:rPr lang="nl-NL" sz="3200" i="1" dirty="0" smtClean="0"/>
              <a:t>ons?</a:t>
            </a:r>
          </a:p>
          <a:p>
            <a:pPr marL="536575" indent="-536575">
              <a:tabLst>
                <a:tab pos="536575" algn="l"/>
              </a:tabLst>
            </a:pPr>
            <a:r>
              <a:rPr lang="nl-NL" sz="3200" dirty="0"/>
              <a:t>	</a:t>
            </a:r>
            <a:r>
              <a:rPr lang="nl-NL" sz="3200" dirty="0" smtClean="0"/>
              <a:t>Dat </a:t>
            </a:r>
            <a:r>
              <a:rPr lang="nl-NL" sz="3200" dirty="0"/>
              <a:t>leert Christus ons in een </a:t>
            </a:r>
            <a:r>
              <a:rPr lang="nl-NL" sz="3200" dirty="0" smtClean="0"/>
              <a:t>samenvatting: Heb de Here, </a:t>
            </a:r>
            <a:r>
              <a:rPr lang="nl-NL" sz="3200" dirty="0"/>
              <a:t>uw God, </a:t>
            </a:r>
            <a:r>
              <a:rPr lang="nl-NL" sz="3200" dirty="0" smtClean="0"/>
              <a:t>lief met heel </a:t>
            </a:r>
            <a:r>
              <a:rPr lang="nl-NL" sz="3200" dirty="0"/>
              <a:t>uw hart en met </a:t>
            </a:r>
            <a:r>
              <a:rPr lang="nl-NL" sz="3200" dirty="0" smtClean="0"/>
              <a:t>heel </a:t>
            </a:r>
            <a:r>
              <a:rPr lang="nl-NL" sz="3200" dirty="0"/>
              <a:t>uw ziel en met </a:t>
            </a:r>
            <a:r>
              <a:rPr lang="nl-NL" sz="3200" dirty="0" smtClean="0"/>
              <a:t>heel </a:t>
            </a:r>
            <a:r>
              <a:rPr lang="nl-NL" sz="3200" dirty="0"/>
              <a:t>uw verstand</a:t>
            </a:r>
            <a:r>
              <a:rPr lang="nl-NL" sz="3200" dirty="0" smtClean="0"/>
              <a:t>. Dat </a:t>
            </a:r>
            <a:r>
              <a:rPr lang="nl-NL" sz="3200" dirty="0"/>
              <a:t>is het </a:t>
            </a:r>
            <a:r>
              <a:rPr lang="nl-NL" sz="3200" dirty="0" smtClean="0"/>
              <a:t>grootste </a:t>
            </a:r>
            <a:r>
              <a:rPr lang="nl-NL" sz="3200" dirty="0"/>
              <a:t>en eerste gebod</a:t>
            </a:r>
            <a:r>
              <a:rPr lang="nl-NL" sz="3200" dirty="0" smtClean="0"/>
              <a:t>.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98992267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188640"/>
            <a:ext cx="8445624" cy="5472112"/>
          </a:xfrm>
        </p:spPr>
        <p:txBody>
          <a:bodyPr/>
          <a:lstStyle/>
          <a:p>
            <a:pPr>
              <a:tabLst>
                <a:tab pos="449263" algn="l"/>
              </a:tabLst>
            </a:pPr>
            <a:r>
              <a:rPr lang="nl-NL" sz="3200" b="1" dirty="0" smtClean="0"/>
              <a:t>Zondag 2</a:t>
            </a:r>
            <a:r>
              <a:rPr lang="nl-NL" sz="3200" dirty="0" smtClean="0"/>
              <a:t> </a:t>
            </a:r>
            <a:r>
              <a:rPr lang="nl-NL" sz="3200" dirty="0"/>
              <a:t>	</a:t>
            </a:r>
            <a:endParaRPr lang="nl-NL" sz="3200" dirty="0" smtClean="0"/>
          </a:p>
          <a:p>
            <a:pPr>
              <a:tabLst>
                <a:tab pos="449263" algn="l"/>
              </a:tabLst>
            </a:pPr>
            <a:endParaRPr lang="nl-NL" sz="3200" dirty="0" smtClean="0"/>
          </a:p>
          <a:p>
            <a:pPr marL="536575" indent="-536575">
              <a:tabLst>
                <a:tab pos="536575" algn="l"/>
              </a:tabLst>
            </a:pPr>
            <a:r>
              <a:rPr lang="nl-NL" sz="3200" dirty="0" smtClean="0"/>
              <a:t>	Het </a:t>
            </a:r>
            <a:r>
              <a:rPr lang="nl-NL" sz="3200" dirty="0"/>
              <a:t>tweede is daaraan gelijk: Heb uw naaste lief als uzelf. Deze twee geboden zijn de grondslag van alles wat er in de Wet en de Profeten staat.</a:t>
            </a:r>
          </a:p>
          <a:p>
            <a:pPr marL="536575" indent="-536575"/>
            <a:r>
              <a:rPr lang="nl-NL" sz="3200" dirty="0"/>
              <a:t> </a:t>
            </a:r>
          </a:p>
          <a:p>
            <a:pPr marL="536575" indent="-536575"/>
            <a:r>
              <a:rPr lang="nl-NL" sz="3200" dirty="0" smtClean="0"/>
              <a:t>5.	</a:t>
            </a:r>
            <a:r>
              <a:rPr lang="nl-NL" sz="3200" i="1" dirty="0" smtClean="0"/>
              <a:t>Kunt </a:t>
            </a:r>
            <a:r>
              <a:rPr lang="nl-NL" sz="3200" i="1" dirty="0"/>
              <a:t>u dit </a:t>
            </a:r>
            <a:r>
              <a:rPr lang="nl-NL" sz="3200" i="1" dirty="0" smtClean="0"/>
              <a:t>alles volbrengen</a:t>
            </a:r>
            <a:r>
              <a:rPr lang="nl-NL" sz="3200" i="1" dirty="0"/>
              <a:t>?</a:t>
            </a:r>
          </a:p>
          <a:p>
            <a:pPr marL="536575" indent="-536575"/>
            <a:r>
              <a:rPr lang="nl-NL" sz="3200" dirty="0" smtClean="0"/>
              <a:t>	Nee</a:t>
            </a:r>
            <a:r>
              <a:rPr lang="nl-NL" sz="3200" dirty="0"/>
              <a:t>, </a:t>
            </a:r>
            <a:endParaRPr lang="nl-NL" sz="3200" dirty="0" smtClean="0"/>
          </a:p>
          <a:p>
            <a:pPr marL="536575" indent="-536575"/>
            <a:r>
              <a:rPr lang="nl-NL" sz="3200" dirty="0"/>
              <a:t>	</a:t>
            </a:r>
            <a:r>
              <a:rPr lang="nl-NL" sz="3200" dirty="0" smtClean="0"/>
              <a:t>want </a:t>
            </a:r>
            <a:r>
              <a:rPr lang="nl-NL" sz="3200" dirty="0"/>
              <a:t>naar mijn aard ben ik erop uit </a:t>
            </a:r>
          </a:p>
          <a:p>
            <a:pPr marL="536575" indent="-536575"/>
            <a:r>
              <a:rPr lang="nl-NL" sz="3200" dirty="0" smtClean="0"/>
              <a:t>	om </a:t>
            </a:r>
            <a:r>
              <a:rPr lang="nl-NL" sz="3200" dirty="0"/>
              <a:t>God en mijn naaste te haten</a:t>
            </a:r>
            <a:r>
              <a:rPr lang="nl-NL" sz="3200" dirty="0" smtClean="0"/>
              <a:t>.</a:t>
            </a:r>
            <a:r>
              <a:rPr lang="nl-NL" sz="3200" dirty="0"/>
              <a:t>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94040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188640"/>
            <a:ext cx="8445624" cy="5472112"/>
          </a:xfrm>
        </p:spPr>
        <p:txBody>
          <a:bodyPr/>
          <a:lstStyle/>
          <a:p>
            <a:pPr>
              <a:tabLst>
                <a:tab pos="449263" algn="l"/>
              </a:tabLst>
            </a:pPr>
            <a:r>
              <a:rPr lang="nl-NL" sz="3200" b="1" dirty="0" smtClean="0"/>
              <a:t>Zondag 3</a:t>
            </a:r>
            <a:r>
              <a:rPr lang="nl-NL" sz="3200" dirty="0" smtClean="0"/>
              <a:t> </a:t>
            </a:r>
            <a:r>
              <a:rPr lang="nl-NL" sz="3200" dirty="0"/>
              <a:t>	</a:t>
            </a:r>
            <a:endParaRPr lang="nl-NL" sz="3200" dirty="0" smtClean="0"/>
          </a:p>
          <a:p>
            <a:pPr>
              <a:tabLst>
                <a:tab pos="449263" algn="l"/>
              </a:tabLst>
            </a:pPr>
            <a:endParaRPr lang="nl-NL" sz="3200" dirty="0" smtClean="0"/>
          </a:p>
          <a:p>
            <a:r>
              <a:rPr lang="nl-NL" sz="3200" dirty="0" smtClean="0"/>
              <a:t>6.	</a:t>
            </a:r>
            <a:r>
              <a:rPr lang="nl-NL" sz="3200" i="1" dirty="0"/>
              <a:t>Heeft God de mens dan </a:t>
            </a:r>
            <a:r>
              <a:rPr lang="nl-NL" sz="3200" i="1" dirty="0" smtClean="0"/>
              <a:t>zo </a:t>
            </a:r>
            <a:r>
              <a:rPr lang="nl-NL" sz="3200" i="1" dirty="0"/>
              <a:t>slecht en verkeerd geschapen?</a:t>
            </a:r>
          </a:p>
          <a:p>
            <a:pPr indent="1588"/>
            <a:r>
              <a:rPr lang="nl-NL" sz="3200" dirty="0" smtClean="0"/>
              <a:t>Nee, </a:t>
            </a:r>
          </a:p>
          <a:p>
            <a:pPr indent="1588"/>
            <a:r>
              <a:rPr lang="nl-NL" sz="3200" dirty="0" smtClean="0"/>
              <a:t>God </a:t>
            </a:r>
            <a:r>
              <a:rPr lang="nl-NL" sz="3200" dirty="0"/>
              <a:t>heeft de mens </a:t>
            </a:r>
            <a:r>
              <a:rPr lang="nl-NL" sz="3200" dirty="0" smtClean="0"/>
              <a:t>goed en </a:t>
            </a:r>
            <a:r>
              <a:rPr lang="nl-NL" sz="3200" dirty="0"/>
              <a:t>naar zijn evenbeeld geschapen</a:t>
            </a:r>
            <a:r>
              <a:rPr lang="nl-NL" sz="3200" dirty="0" smtClean="0"/>
              <a:t>, dat </a:t>
            </a:r>
            <a:r>
              <a:rPr lang="nl-NL" sz="3200" dirty="0"/>
              <a:t>wil zeggen: </a:t>
            </a:r>
          </a:p>
          <a:p>
            <a:pPr indent="1588"/>
            <a:r>
              <a:rPr lang="nl-NL" sz="3200" dirty="0"/>
              <a:t>in ware gerechtigheid en heiligheid, </a:t>
            </a:r>
            <a:r>
              <a:rPr lang="nl-NL" sz="3200" dirty="0" smtClean="0"/>
              <a:t>opdat </a:t>
            </a:r>
            <a:r>
              <a:rPr lang="nl-NL" sz="3200" dirty="0"/>
              <a:t>hij God, zijn Schepper</a:t>
            </a:r>
            <a:r>
              <a:rPr lang="nl-NL" sz="3200" dirty="0" smtClean="0"/>
              <a:t>, naar </a:t>
            </a:r>
            <a:r>
              <a:rPr lang="nl-NL" sz="3200" dirty="0"/>
              <a:t>waarheid </a:t>
            </a:r>
            <a:r>
              <a:rPr lang="nl-NL" sz="3200" dirty="0" smtClean="0"/>
              <a:t>kennen, Hem </a:t>
            </a:r>
            <a:r>
              <a:rPr lang="nl-NL" sz="3200" dirty="0"/>
              <a:t>van harte </a:t>
            </a:r>
            <a:r>
              <a:rPr lang="nl-NL" sz="3200" dirty="0" smtClean="0"/>
              <a:t>liefhebben en </a:t>
            </a:r>
            <a:r>
              <a:rPr lang="nl-NL" sz="3200" dirty="0"/>
              <a:t>met Hem in de eeuwige heerlijkheid leven zou</a:t>
            </a:r>
            <a:r>
              <a:rPr lang="nl-NL" sz="3200" dirty="0" smtClean="0"/>
              <a:t>, om </a:t>
            </a:r>
            <a:r>
              <a:rPr lang="nl-NL" sz="3200" dirty="0"/>
              <a:t>Hem te loven en te prijzen</a:t>
            </a:r>
            <a:r>
              <a:rPr lang="nl-NL" sz="3200" dirty="0" smtClean="0"/>
              <a:t>.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326926099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188640"/>
            <a:ext cx="8445624" cy="5472112"/>
          </a:xfrm>
        </p:spPr>
        <p:txBody>
          <a:bodyPr/>
          <a:lstStyle/>
          <a:p>
            <a:pPr>
              <a:tabLst>
                <a:tab pos="449263" algn="l"/>
              </a:tabLst>
            </a:pPr>
            <a:r>
              <a:rPr lang="nl-NL" sz="3200" b="1" dirty="0" smtClean="0"/>
              <a:t>Zondag 3</a:t>
            </a:r>
            <a:r>
              <a:rPr lang="nl-NL" sz="3200" dirty="0" smtClean="0"/>
              <a:t> </a:t>
            </a:r>
            <a:r>
              <a:rPr lang="nl-NL" sz="3200" dirty="0"/>
              <a:t>	</a:t>
            </a:r>
            <a:endParaRPr lang="nl-NL" sz="3200" dirty="0" smtClean="0"/>
          </a:p>
          <a:p>
            <a:pPr>
              <a:tabLst>
                <a:tab pos="449263" algn="l"/>
              </a:tabLst>
            </a:pPr>
            <a:endParaRPr lang="nl-NL" sz="3200" dirty="0" smtClean="0"/>
          </a:p>
          <a:p>
            <a:r>
              <a:rPr lang="nl-NL" sz="3200" dirty="0" smtClean="0"/>
              <a:t>7.	</a:t>
            </a:r>
            <a:r>
              <a:rPr lang="nl-NL" sz="3200" i="1" dirty="0" smtClean="0"/>
              <a:t>Waaruit </a:t>
            </a:r>
            <a:r>
              <a:rPr lang="nl-NL" sz="3200" i="1" dirty="0"/>
              <a:t>komt deze verdorven aard </a:t>
            </a:r>
            <a:r>
              <a:rPr lang="nl-NL" sz="3200" i="1" dirty="0" smtClean="0"/>
              <a:t>van </a:t>
            </a:r>
            <a:r>
              <a:rPr lang="nl-NL" sz="3200" i="1" dirty="0"/>
              <a:t>de mens dan voort?</a:t>
            </a:r>
          </a:p>
          <a:p>
            <a:r>
              <a:rPr lang="nl-NL" sz="3200" dirty="0" smtClean="0"/>
              <a:t>	Uit </a:t>
            </a:r>
            <a:r>
              <a:rPr lang="nl-NL" sz="3200" dirty="0"/>
              <a:t>de val en ongehoorzaamheid van onze eerste voorouders</a:t>
            </a:r>
            <a:r>
              <a:rPr lang="nl-NL" sz="3200" dirty="0" smtClean="0"/>
              <a:t>, Adam </a:t>
            </a:r>
            <a:r>
              <a:rPr lang="nl-NL" sz="3200" dirty="0"/>
              <a:t>en Eva, in het paradijs</a:t>
            </a:r>
            <a:r>
              <a:rPr lang="nl-NL" sz="3200" dirty="0" smtClean="0"/>
              <a:t>; want </a:t>
            </a:r>
            <a:r>
              <a:rPr lang="nl-NL" sz="3200" dirty="0"/>
              <a:t>daar werd onze natuur zo verdorven, </a:t>
            </a:r>
            <a:r>
              <a:rPr lang="nl-NL" sz="3200" dirty="0" smtClean="0"/>
              <a:t>dat </a:t>
            </a:r>
            <a:r>
              <a:rPr lang="nl-NL" sz="3200" dirty="0"/>
              <a:t>wij allen in zonden ontvangen en geboren </a:t>
            </a:r>
            <a:r>
              <a:rPr lang="nl-NL" sz="3200" dirty="0" smtClean="0"/>
              <a:t>worden.</a:t>
            </a:r>
          </a:p>
          <a:p>
            <a:pPr indent="1588"/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376815581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188640"/>
            <a:ext cx="8445624" cy="5472112"/>
          </a:xfrm>
        </p:spPr>
        <p:txBody>
          <a:bodyPr/>
          <a:lstStyle/>
          <a:p>
            <a:pPr>
              <a:tabLst>
                <a:tab pos="449263" algn="l"/>
              </a:tabLst>
            </a:pPr>
            <a:r>
              <a:rPr lang="nl-NL" sz="3200" b="1" dirty="0" smtClean="0"/>
              <a:t>Zondag 3</a:t>
            </a:r>
            <a:r>
              <a:rPr lang="nl-NL" sz="3200" dirty="0" smtClean="0"/>
              <a:t> </a:t>
            </a:r>
            <a:r>
              <a:rPr lang="nl-NL" sz="3200" dirty="0"/>
              <a:t>	</a:t>
            </a:r>
            <a:endParaRPr lang="nl-NL" sz="3200" dirty="0" smtClean="0"/>
          </a:p>
          <a:p>
            <a:pPr>
              <a:tabLst>
                <a:tab pos="449263" algn="l"/>
              </a:tabLst>
            </a:pPr>
            <a:endParaRPr lang="nl-NL" sz="3200" dirty="0" smtClean="0"/>
          </a:p>
          <a:p>
            <a:r>
              <a:rPr lang="nl-NL" sz="3200" dirty="0" smtClean="0"/>
              <a:t>8.	</a:t>
            </a:r>
            <a:r>
              <a:rPr lang="nl-NL" sz="3200" i="1" dirty="0" smtClean="0"/>
              <a:t>Maar </a:t>
            </a:r>
            <a:r>
              <a:rPr lang="nl-NL" sz="3200" i="1" dirty="0"/>
              <a:t>zijn wij zo verdorven, </a:t>
            </a:r>
            <a:r>
              <a:rPr lang="nl-NL" sz="3200" i="1" dirty="0" smtClean="0"/>
              <a:t>dat </a:t>
            </a:r>
            <a:r>
              <a:rPr lang="nl-NL" sz="3200" i="1" dirty="0"/>
              <a:t>wij </a:t>
            </a:r>
            <a:r>
              <a:rPr lang="nl-NL" sz="3200" i="1" dirty="0" smtClean="0"/>
              <a:t>helemaal </a:t>
            </a:r>
            <a:r>
              <a:rPr lang="nl-NL" sz="3200" i="1" dirty="0"/>
              <a:t>onbekwaam zijn tot iets goeds </a:t>
            </a:r>
            <a:endParaRPr lang="nl-NL" sz="3200" i="1" dirty="0" smtClean="0"/>
          </a:p>
          <a:p>
            <a:r>
              <a:rPr lang="nl-NL" sz="3200" i="1" dirty="0"/>
              <a:t>	</a:t>
            </a:r>
            <a:r>
              <a:rPr lang="nl-NL" sz="3200" i="1" dirty="0" smtClean="0"/>
              <a:t>en </a:t>
            </a:r>
            <a:r>
              <a:rPr lang="nl-NL" sz="3200" i="1" dirty="0"/>
              <a:t>uit op elk kwaad?</a:t>
            </a:r>
          </a:p>
          <a:p>
            <a:r>
              <a:rPr lang="nl-NL" sz="3200" dirty="0" smtClean="0"/>
              <a:t>	Ja</a:t>
            </a:r>
            <a:r>
              <a:rPr lang="nl-NL" sz="3200" dirty="0"/>
              <a:t>,</a:t>
            </a:r>
          </a:p>
          <a:p>
            <a:r>
              <a:rPr lang="nl-NL" sz="3200" dirty="0" smtClean="0"/>
              <a:t>	behalve </a:t>
            </a:r>
            <a:r>
              <a:rPr lang="nl-NL" sz="3200" dirty="0"/>
              <a:t>wanneer wij door de Geest van God opnieuw geboren worden</a:t>
            </a:r>
            <a:r>
              <a:rPr lang="nl-NL" sz="3200" dirty="0" smtClean="0"/>
              <a:t>.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1905014278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9992" y="-118492"/>
            <a:ext cx="4786897" cy="6976492"/>
          </a:xfrm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107505" y="115888"/>
            <a:ext cx="4320480" cy="633412"/>
          </a:xfrm>
        </p:spPr>
        <p:txBody>
          <a:bodyPr/>
          <a:lstStyle/>
          <a:p>
            <a:pPr marL="0" indent="0">
              <a:lnSpc>
                <a:spcPct val="114000"/>
              </a:lnSpc>
              <a:spcBef>
                <a:spcPts val="0"/>
              </a:spcBef>
            </a:pPr>
            <a:r>
              <a:rPr lang="nl-NL" sz="4800" u="none" dirty="0" smtClean="0">
                <a:solidFill>
                  <a:srgbClr val="FFFF00"/>
                </a:solidFill>
              </a:rPr>
              <a:t>De Bijbel ziet zonde als:</a:t>
            </a:r>
            <a:br>
              <a:rPr lang="nl-NL" sz="4800" u="none" dirty="0" smtClean="0">
                <a:solidFill>
                  <a:srgbClr val="FFFF00"/>
                </a:solidFill>
              </a:rPr>
            </a:br>
            <a:r>
              <a:rPr lang="nl-NL" sz="6000" u="none" dirty="0" smtClean="0">
                <a:solidFill>
                  <a:srgbClr val="FFFF00"/>
                </a:solidFill>
              </a:rPr>
              <a:t/>
            </a:r>
            <a:br>
              <a:rPr lang="nl-NL" sz="6000" u="none" dirty="0" smtClean="0">
                <a:solidFill>
                  <a:srgbClr val="FFFF00"/>
                </a:solidFill>
              </a:rPr>
            </a:br>
            <a:r>
              <a:rPr lang="nl-NL" sz="5400" i="1" u="none" dirty="0" smtClean="0">
                <a:solidFill>
                  <a:srgbClr val="FFFF00"/>
                </a:solidFill>
              </a:rPr>
              <a:t>*  daad</a:t>
            </a:r>
            <a:br>
              <a:rPr lang="nl-NL" sz="5400" i="1" u="none" dirty="0" smtClean="0">
                <a:solidFill>
                  <a:srgbClr val="FFFF00"/>
                </a:solidFill>
              </a:rPr>
            </a:br>
            <a:r>
              <a:rPr lang="nl-NL" sz="5400" i="1" u="none" dirty="0" smtClean="0">
                <a:solidFill>
                  <a:srgbClr val="FFFF00"/>
                </a:solidFill>
              </a:rPr>
              <a:t>*  macht</a:t>
            </a:r>
            <a:br>
              <a:rPr lang="nl-NL" sz="5400" i="1" u="none" dirty="0" smtClean="0">
                <a:solidFill>
                  <a:srgbClr val="FFFF00"/>
                </a:solidFill>
              </a:rPr>
            </a:br>
            <a:r>
              <a:rPr lang="nl-NL" sz="5400" i="1" u="none" dirty="0" smtClean="0">
                <a:solidFill>
                  <a:srgbClr val="FFFF00"/>
                </a:solidFill>
              </a:rPr>
              <a:t>*  </a:t>
            </a:r>
            <a:r>
              <a:rPr lang="nl-NL" sz="5400" i="1" u="none" dirty="0" err="1" smtClean="0">
                <a:solidFill>
                  <a:srgbClr val="FFFF00"/>
                </a:solidFill>
              </a:rPr>
              <a:t>vervreem</a:t>
            </a:r>
            <a:r>
              <a:rPr lang="nl-NL" sz="5400" i="1" u="none" dirty="0" smtClean="0">
                <a:solidFill>
                  <a:srgbClr val="FFFF00"/>
                </a:solidFill>
              </a:rPr>
              <a:t>-</a:t>
            </a:r>
            <a:br>
              <a:rPr lang="nl-NL" sz="5400" i="1" u="none" dirty="0" smtClean="0">
                <a:solidFill>
                  <a:srgbClr val="FFFF00"/>
                </a:solidFill>
              </a:rPr>
            </a:br>
            <a:r>
              <a:rPr lang="nl-NL" sz="5400" i="1" u="none" dirty="0">
                <a:solidFill>
                  <a:srgbClr val="FFFF00"/>
                </a:solidFill>
              </a:rPr>
              <a:t> </a:t>
            </a:r>
            <a:r>
              <a:rPr lang="nl-NL" sz="5400" i="1" u="none" dirty="0" smtClean="0">
                <a:solidFill>
                  <a:srgbClr val="FFFF00"/>
                </a:solidFill>
              </a:rPr>
              <a:t>   ding</a:t>
            </a:r>
            <a:r>
              <a:rPr lang="nl-NL" sz="4800" dirty="0" smtClean="0"/>
              <a:t/>
            </a:r>
            <a:br>
              <a:rPr lang="nl-NL" sz="4800" dirty="0" smtClean="0"/>
            </a:br>
            <a:endParaRPr lang="nl-NL" sz="4800" dirty="0" smtClean="0"/>
          </a:p>
        </p:txBody>
      </p:sp>
    </p:spTree>
    <p:extLst>
      <p:ext uri="{BB962C8B-B14F-4D97-AF65-F5344CB8AC3E}">
        <p14:creationId xmlns:p14="http://schemas.microsoft.com/office/powerpoint/2010/main" val="18077906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724</TotalTime>
  <Words>84</Words>
  <Application>Microsoft Office PowerPoint</Application>
  <PresentationFormat>Diavoorstelling (4:3)</PresentationFormat>
  <Paragraphs>58</Paragraphs>
  <Slides>15</Slides>
  <Notes>15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15</vt:i4>
      </vt:variant>
    </vt:vector>
  </HeadingPairs>
  <TitlesOfParts>
    <vt:vector size="21" baseType="lpstr">
      <vt:lpstr>Arial</vt:lpstr>
      <vt:lpstr>Tahoma</vt:lpstr>
      <vt:lpstr>Wingdings</vt:lpstr>
      <vt:lpstr>Berlin Sans FB</vt:lpstr>
      <vt:lpstr>SjabloonPresentatie_v3 0</vt:lpstr>
      <vt:lpstr>1_Tekstmodel</vt:lpstr>
      <vt:lpstr>Wat vind jij nou echt zonde?  En deel het even met je buurvrouw / buurman </vt:lpstr>
      <vt:lpstr>Zonde vandaag:  #  Verspilling  #  Gemiste   kans  #  Verlies     </vt:lpstr>
      <vt:lpstr>In de Bijbel is zonde = “JE DOEL MISSEN”      of</vt:lpstr>
      <vt:lpstr>PowerPoint-presentatie</vt:lpstr>
      <vt:lpstr>“Zonde is als een computervirus dat zijn werking  razendsnel uitbreidt en uit-eindelijk het totale systeem verlamt.”  </vt:lpstr>
      <vt:lpstr>Julian  en  Ruben</vt:lpstr>
      <vt:lpstr>Ingrid  en  Lodewijk</vt:lpstr>
      <vt:lpstr>Het ultieme kwaad:   zoiets zou ik      nooit doen  zo zou ik ook     kunnen zijn  </vt:lpstr>
      <vt:lpstr>De Bijbel ziet zonde als:  *  daad *  macht *  vervreem-     ding </vt:lpstr>
      <vt:lpstr>PowerPoint-presentatie</vt:lpstr>
      <vt:lpstr>PowerPoint-presentatie</vt:lpstr>
      <vt:lpstr>PowerPoint-presentatie</vt:lpstr>
      <vt:lpstr>PowerPoint-presentatie</vt:lpstr>
      <vt:lpstr>PowerPoint-presentatie</vt:lpstr>
      <vt:lpstr>De Bijbel ziet zonde als:  *  daad *  macht *  vervreem-     ding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 Leeftink</cp:lastModifiedBy>
  <cp:revision>72</cp:revision>
  <dcterms:created xsi:type="dcterms:W3CDTF">2010-04-24T18:41:21Z</dcterms:created>
  <dcterms:modified xsi:type="dcterms:W3CDTF">2013-06-10T08:12:28Z</dcterms:modified>
</cp:coreProperties>
</file>