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58" r:id="rId3"/>
  </p:sldIdLst>
  <p:sldSz cx="9144000" cy="6858000" type="screen4x3"/>
  <p:notesSz cx="6858000" cy="9144000"/>
  <p:embeddedFontLst>
    <p:embeddedFont>
      <p:font typeface="Berlin Sans FB" pitchFamily="34" charset="0"/>
      <p:regular r:id="rId6"/>
      <p:bold r:id="rId7"/>
    </p:embeddedFont>
    <p:embeddedFont>
      <p:font typeface="Tahoma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83"/>
            <a:ext cx="9144000" cy="6858000"/>
          </a:xfrm>
          <a:prstGeom prst="rect">
            <a:avLst/>
          </a:prstGeom>
        </p:spPr>
      </p:pic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728192"/>
          </a:xfrm>
        </p:spPr>
        <p:txBody>
          <a:bodyPr/>
          <a:lstStyle/>
          <a:p>
            <a:pPr algn="ctr"/>
            <a:r>
              <a:rPr lang="nl-NL" sz="4800" dirty="0"/>
              <a:t>Bij ongelukken of gevaar </a:t>
            </a:r>
            <a:endParaRPr lang="nl-NL" sz="4800" dirty="0" smtClean="0"/>
          </a:p>
          <a:p>
            <a:pPr algn="ctr"/>
            <a:r>
              <a:rPr lang="nl-NL" sz="4800" dirty="0" smtClean="0"/>
              <a:t>ben </a:t>
            </a:r>
            <a:r>
              <a:rPr lang="nl-NL" sz="4800" dirty="0"/>
              <a:t>je </a:t>
            </a:r>
            <a:r>
              <a:rPr lang="nl-NL" sz="4800" dirty="0" smtClean="0"/>
              <a:t>blij als </a:t>
            </a:r>
            <a:r>
              <a:rPr lang="nl-NL" sz="4800" dirty="0"/>
              <a:t>je gered wordt.</a:t>
            </a:r>
            <a:endParaRPr lang="nl-NL" sz="4800" dirty="0" smtClean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527</TotalTime>
  <Words>13</Words>
  <Application>Microsoft Office PowerPoint</Application>
  <PresentationFormat>Diavoorstelling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Berlin Sans FB</vt:lpstr>
      <vt:lpstr>Tahoma</vt:lpstr>
      <vt:lpstr>SjabloonPresentatie_v3 0</vt:lpstr>
      <vt:lpstr>1_Tekstmodel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63</cp:revision>
  <dcterms:created xsi:type="dcterms:W3CDTF">2010-04-24T18:41:21Z</dcterms:created>
  <dcterms:modified xsi:type="dcterms:W3CDTF">2013-08-24T19:38:07Z</dcterms:modified>
</cp:coreProperties>
</file>