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64" r:id="rId3"/>
  </p:sldIdLst>
  <p:sldSz cx="9144000" cy="6858000" type="screen4x3"/>
  <p:notesSz cx="6858000" cy="9144000"/>
  <p:embeddedFontLst>
    <p:embeddedFont>
      <p:font typeface="Berlin Sans FB" pitchFamily="34" charset="0"/>
      <p:regular r:id="rId6"/>
      <p:bold r:id="rId7"/>
    </p:embeddedFont>
    <p:embeddedFont>
      <p:font typeface="Tahoma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3" y="260648"/>
            <a:ext cx="4355976" cy="633412"/>
          </a:xfrm>
        </p:spPr>
        <p:txBody>
          <a:bodyPr/>
          <a:lstStyle/>
          <a:p>
            <a:r>
              <a:rPr lang="nl-NL" sz="3200" u="none" dirty="0" smtClean="0"/>
              <a:t>Om over na te denken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908720"/>
            <a:ext cx="3672408" cy="5400104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endParaRPr lang="nl-NL" sz="3200" dirty="0"/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88" y="0"/>
            <a:ext cx="4608512" cy="6908930"/>
          </a:xfrm>
          <a:prstGeom prst="rect">
            <a:avLst/>
          </a:prstGeom>
        </p:spPr>
      </p:pic>
      <p:sp>
        <p:nvSpPr>
          <p:cNvPr id="5" name="Titel 1"/>
          <p:cNvSpPr txBox="1">
            <a:spLocks/>
          </p:cNvSpPr>
          <p:nvPr/>
        </p:nvSpPr>
        <p:spPr bwMode="auto">
          <a:xfrm>
            <a:off x="183027" y="1340768"/>
            <a:ext cx="435597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2pPr>
            <a:lvl3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3pPr>
            <a:lvl4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4pPr>
            <a:lvl5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5pPr>
            <a:lvl6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6pPr>
            <a:lvl7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7pPr>
            <a:lvl8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8pPr>
            <a:lvl9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514350" indent="-514350">
              <a:lnSpc>
                <a:spcPct val="114000"/>
              </a:lnSpc>
              <a:buAutoNum type="arabicPeriod"/>
            </a:pPr>
            <a:r>
              <a:rPr lang="nl-NL" sz="3200" u="none" kern="0" dirty="0" smtClean="0"/>
              <a:t>Waarom is het vaak zo moeilijk om je redding </a:t>
            </a:r>
            <a:r>
              <a:rPr lang="nl-NL" sz="3200" u="none" dirty="0" smtClean="0"/>
              <a:t>helemaal </a:t>
            </a:r>
            <a:r>
              <a:rPr lang="nl-NL" sz="3200" u="none" dirty="0"/>
              <a:t>aan een Ander over </a:t>
            </a:r>
            <a:r>
              <a:rPr lang="nl-NL" sz="3200" u="none" dirty="0" smtClean="0"/>
              <a:t>te laten ?</a:t>
            </a:r>
            <a:endParaRPr lang="nl-NL" sz="3200" u="none" dirty="0"/>
          </a:p>
          <a:p>
            <a:pPr marL="514350" indent="-514350">
              <a:lnSpc>
                <a:spcPct val="114000"/>
              </a:lnSpc>
              <a:buAutoNum type="arabicPeriod"/>
            </a:pPr>
            <a:r>
              <a:rPr lang="nl-NL" sz="3200" u="none" dirty="0" smtClean="0"/>
              <a:t>Wat doe jij eraan </a:t>
            </a:r>
            <a:r>
              <a:rPr lang="nl-NL" sz="3200" u="none" dirty="0"/>
              <a:t>om blij te blijven met zo'n God en </a:t>
            </a:r>
            <a:r>
              <a:rPr lang="nl-NL" sz="3200" u="none" dirty="0" smtClean="0"/>
              <a:t>zo’n Redder ?</a:t>
            </a:r>
            <a:r>
              <a:rPr lang="nl-NL" kern="0" dirty="0" smtClean="0"/>
              <a:t/>
            </a:r>
            <a:br>
              <a:rPr lang="nl-NL" kern="0" dirty="0" smtClean="0"/>
            </a:br>
            <a:endParaRPr lang="nl-NL" kern="0" dirty="0"/>
          </a:p>
        </p:txBody>
      </p:sp>
    </p:spTree>
    <p:extLst>
      <p:ext uri="{BB962C8B-B14F-4D97-AF65-F5344CB8AC3E}">
        <p14:creationId xmlns:p14="http://schemas.microsoft.com/office/powerpoint/2010/main" val="139028383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548</TotalTime>
  <Words>37</Words>
  <Application>Microsoft Office PowerPoint</Application>
  <PresentationFormat>Diavoorstelling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Berlin Sans FB</vt:lpstr>
      <vt:lpstr>Tahoma</vt:lpstr>
      <vt:lpstr>SjabloonPresentatie_v3 0</vt:lpstr>
      <vt:lpstr>1_Tekstmodel</vt:lpstr>
      <vt:lpstr>Om over na te denken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67</cp:revision>
  <dcterms:created xsi:type="dcterms:W3CDTF">2010-04-24T18:41:21Z</dcterms:created>
  <dcterms:modified xsi:type="dcterms:W3CDTF">2013-08-24T19:37:44Z</dcterms:modified>
</cp:coreProperties>
</file>