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6"/>
  </p:notesMasterIdLst>
  <p:handoutMasterIdLst>
    <p:handoutMasterId r:id="rId7"/>
  </p:handoutMasterIdLst>
  <p:sldIdLst>
    <p:sldId id="659" r:id="rId3"/>
    <p:sldId id="660" r:id="rId4"/>
    <p:sldId id="664" r:id="rId5"/>
  </p:sldIdLst>
  <p:sldSz cx="9144000" cy="6858000" type="screen4x3"/>
  <p:notesSz cx="6858000" cy="9144000"/>
  <p:embeddedFontLst>
    <p:embeddedFont>
      <p:font typeface="Berlin Sans FB" pitchFamily="34" charset="0"/>
      <p:regular r:id="rId8"/>
      <p:bold r:id="rId9"/>
    </p:embeddedFont>
    <p:embeddedFont>
      <p:font typeface="Tahoma" pitchFamily="34" charset="0"/>
      <p:regular r:id="rId10"/>
      <p:bold r:id="rId11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8009"/>
    <a:srgbClr val="000000"/>
    <a:srgbClr val="00CC00"/>
    <a:srgbClr val="0000FF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96" autoAdjust="0"/>
    <p:restoredTop sz="94646" autoAdjust="0"/>
  </p:normalViewPr>
  <p:slideViewPr>
    <p:cSldViewPr>
      <p:cViewPr varScale="1">
        <p:scale>
          <a:sx n="66" d="100"/>
          <a:sy n="66" d="100"/>
        </p:scale>
        <p:origin x="-132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handoutMaster" Target="handoutMasters/handoutMaster1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98898A-28F4-4F8B-B432-9E6D99510F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3897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Klik om de opmaakprofielen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872EE88-E478-4A7C-8EC8-E5985570DF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493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9EE3E-547C-4FA2-98C2-2B7B85F643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760581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D08AC-AB9D-4764-B8A3-7BBBD992848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571093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9FCAB-9BAB-4EC1-A89A-5431E53A2B9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924499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DAE73-B53F-455C-BDA5-1CBDAB741F6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985323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E85B9-A4A1-4514-B44E-CA15CB42BD9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8902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ED99C-156B-4408-B519-1732D0516E4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665125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06489-FA2E-40C6-98CC-C65EAE7180D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878379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31E41-1681-4DC8-A6C5-58F605AC0B9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796524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ACE2-EB49-48D3-B9AD-1148921F4B6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341748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B422B-B315-4645-92BF-332A430E637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194296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40513" y="115888"/>
            <a:ext cx="2057400" cy="6192837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68313" y="115888"/>
            <a:ext cx="6019800" cy="619283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9C916-2AB8-4A2E-A3B1-07343A34B91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435523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68313" y="115888"/>
            <a:ext cx="8229600" cy="633412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68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59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8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59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E05D-9A9F-4033-A668-057756FFB6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475264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404813"/>
            <a:ext cx="424815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5B1D0-1813-4D19-AACF-370FC06C912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29201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2F274-10B4-4A7E-B8AD-11C4CF776D3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336023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41A64-913D-4223-8612-86D3712C207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510229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C9100-2C7D-4757-A697-BDE7A579E52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281165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E3B55-EDDC-4F21-88D5-1CC2163B325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309111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253B1-2585-418C-9EB1-EAD3CA11DF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945693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108E-ED00-4237-BABC-17415CFB0C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973858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3E4D6-E4FA-40E1-869E-1F1F02750A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63274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5E211-FB4B-4A7D-AA49-12F71DE9D20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161913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DAF34-58C9-4C36-951D-5135CEB7321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094215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603408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CA130-0AD0-4D4C-BAD4-0978EDD0477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72554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296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836613"/>
            <a:ext cx="82296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686C564-1F5C-403E-90E4-20AB6970AE8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4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39609B-00A9-4624-AF17-29FB4EC3D83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547211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l-NL" sz="4000" u="sng" dirty="0"/>
              <a:t>Thema</a:t>
            </a:r>
            <a:r>
              <a:rPr lang="nl-NL" sz="4000" dirty="0"/>
              <a:t>: </a:t>
            </a:r>
            <a:endParaRPr lang="nl-NL" sz="4000" dirty="0" smtClean="0"/>
          </a:p>
          <a:p>
            <a:pPr marL="0" indent="0">
              <a:lnSpc>
                <a:spcPct val="150000"/>
              </a:lnSpc>
            </a:pPr>
            <a:r>
              <a:rPr lang="nl-NL" sz="4400" b="1" spc="300" dirty="0" smtClean="0"/>
              <a:t>Het </a:t>
            </a:r>
            <a:r>
              <a:rPr lang="nl-NL" sz="4400" b="1" spc="300" dirty="0"/>
              <a:t>wonder dat God voor een Verlosser zorgt, geeft ons enorme troost</a:t>
            </a:r>
          </a:p>
          <a:p>
            <a:pPr>
              <a:lnSpc>
                <a:spcPct val="150000"/>
              </a:lnSpc>
            </a:pPr>
            <a:r>
              <a:rPr lang="nl-NL" sz="4000" dirty="0"/>
              <a:t>1) Wij kunnen het niet</a:t>
            </a:r>
          </a:p>
          <a:p>
            <a:pPr>
              <a:lnSpc>
                <a:spcPct val="150000"/>
              </a:lnSpc>
            </a:pPr>
            <a:r>
              <a:rPr lang="nl-NL" sz="4000" dirty="0"/>
              <a:t>2) God doet het 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74744318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374385" cy="633412"/>
          </a:xfrm>
        </p:spPr>
        <p:txBody>
          <a:bodyPr/>
          <a:lstStyle/>
          <a:p>
            <a:r>
              <a:rPr lang="nl-NL" b="1" dirty="0"/>
              <a:t>Artikel 17. De belofte van de Verlosser</a:t>
            </a:r>
            <a:r>
              <a:rPr lang="nl-NL" dirty="0"/>
              <a:t/>
            </a:r>
            <a:br>
              <a:rPr lang="nl-NL" dirty="0"/>
            </a:b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23528" y="908720"/>
            <a:ext cx="8589640" cy="5400104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nl-NL" sz="3200" dirty="0" smtClean="0"/>
              <a:t>Wij </a:t>
            </a:r>
            <a:r>
              <a:rPr lang="nl-NL" sz="3200" dirty="0"/>
              <a:t>geloven dat onze goede God, </a:t>
            </a:r>
            <a:r>
              <a:rPr lang="nl-NL" sz="3200" dirty="0" smtClean="0"/>
              <a:t>toen </a:t>
            </a:r>
            <a:r>
              <a:rPr lang="nl-NL" sz="3200" dirty="0"/>
              <a:t>Hij zag dat de mens zich zo in de lichamelij­ke en geestelijke dood gestort had </a:t>
            </a:r>
            <a:r>
              <a:rPr lang="nl-NL" sz="3200" dirty="0" smtClean="0"/>
              <a:t>en </a:t>
            </a:r>
            <a:r>
              <a:rPr lang="nl-NL" sz="3200" dirty="0"/>
              <a:t>zich volkomen rampzalig gemaakt had, </a:t>
            </a:r>
            <a:r>
              <a:rPr lang="nl-NL" sz="3200" dirty="0" smtClean="0"/>
              <a:t>hem </a:t>
            </a:r>
            <a:r>
              <a:rPr lang="nl-NL" sz="3200" dirty="0"/>
              <a:t>in zijn wonder­bare wijsheid en goedheid </a:t>
            </a:r>
            <a:r>
              <a:rPr lang="nl-NL" sz="3200" dirty="0" smtClean="0"/>
              <a:t>Zelf </a:t>
            </a:r>
            <a:r>
              <a:rPr lang="nl-NL" sz="3200" dirty="0"/>
              <a:t>is gaan zoeken, </a:t>
            </a:r>
            <a:r>
              <a:rPr lang="nl-NL" sz="3200" dirty="0" smtClean="0"/>
              <a:t>toen </a:t>
            </a:r>
            <a:r>
              <a:rPr lang="nl-NL" sz="3200" dirty="0"/>
              <a:t>hij bevend voor Hem vluch­tte.</a:t>
            </a:r>
          </a:p>
          <a:p>
            <a:r>
              <a:rPr lang="nl-NL" dirty="0"/>
              <a:t> 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47918078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374385" cy="633412"/>
          </a:xfrm>
        </p:spPr>
        <p:txBody>
          <a:bodyPr/>
          <a:lstStyle/>
          <a:p>
            <a:r>
              <a:rPr lang="nl-NL" b="1" dirty="0"/>
              <a:t>Artikel 17. De belofte van de Verlosser</a:t>
            </a:r>
            <a:r>
              <a:rPr lang="nl-NL" dirty="0"/>
              <a:t/>
            </a:r>
            <a:br>
              <a:rPr lang="nl-NL" dirty="0"/>
            </a:b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23528" y="908720"/>
            <a:ext cx="8589640" cy="5400104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nl-NL" sz="3200" dirty="0" smtClean="0"/>
              <a:t>God </a:t>
            </a:r>
            <a:r>
              <a:rPr lang="nl-NL" sz="3200" dirty="0"/>
              <a:t>heeft hem getroost met de belofte </a:t>
            </a:r>
            <a:r>
              <a:rPr lang="nl-NL" sz="3200" dirty="0" smtClean="0"/>
              <a:t>hem </a:t>
            </a:r>
            <a:r>
              <a:rPr lang="nl-NL" sz="3200" dirty="0"/>
              <a:t>zijn Zoon te geven, </a:t>
            </a:r>
            <a:r>
              <a:rPr lang="nl-NL" sz="3200" i="1" dirty="0" smtClean="0"/>
              <a:t>die </a:t>
            </a:r>
            <a:r>
              <a:rPr lang="nl-NL" sz="3200" i="1" dirty="0"/>
              <a:t>geboren zou worden uit een vrouw </a:t>
            </a:r>
            <a:r>
              <a:rPr lang="nl-NL" sz="3200" dirty="0"/>
              <a:t>(Gal 4,4),</a:t>
            </a:r>
            <a:r>
              <a:rPr lang="nl-NL" sz="3200" i="1" dirty="0"/>
              <a:t> </a:t>
            </a:r>
            <a:r>
              <a:rPr lang="nl-NL" sz="3200" i="1" dirty="0" smtClean="0"/>
              <a:t>om </a:t>
            </a:r>
            <a:r>
              <a:rPr lang="nl-NL" sz="3200" i="1" dirty="0"/>
              <a:t>de kop van de slang te vermorzelen </a:t>
            </a:r>
            <a:r>
              <a:rPr lang="nl-NL" sz="3200" dirty="0"/>
              <a:t>(Gen 3,15) </a:t>
            </a:r>
            <a:r>
              <a:rPr lang="nl-NL" sz="3200" dirty="0" smtClean="0"/>
              <a:t>en </a:t>
            </a:r>
            <a:r>
              <a:rPr lang="nl-NL" sz="3200" dirty="0"/>
              <a:t>de mens voor eeuwig gelukkig te maken.</a:t>
            </a:r>
          </a:p>
          <a:p>
            <a:r>
              <a:rPr lang="nl-NL" dirty="0"/>
              <a:t> 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90283838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536</TotalTime>
  <Words>136</Words>
  <Application>Microsoft Office PowerPoint</Application>
  <PresentationFormat>Diavoorstelling (4:3)</PresentationFormat>
  <Paragraphs>10</Paragraphs>
  <Slides>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3</vt:i4>
      </vt:variant>
    </vt:vector>
  </HeadingPairs>
  <TitlesOfParts>
    <vt:vector size="8" baseType="lpstr">
      <vt:lpstr>Arial</vt:lpstr>
      <vt:lpstr>Berlin Sans FB</vt:lpstr>
      <vt:lpstr>Tahoma</vt:lpstr>
      <vt:lpstr>SjabloonPresentatie_v3 0</vt:lpstr>
      <vt:lpstr>1_Tekstmodel</vt:lpstr>
      <vt:lpstr>PowerPoint-presentatie</vt:lpstr>
      <vt:lpstr>Artikel 17. De belofte van de Verlosser </vt:lpstr>
      <vt:lpstr>Artikel 17. De belofte van de Verlosser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Ernst</cp:lastModifiedBy>
  <cp:revision>65</cp:revision>
  <dcterms:created xsi:type="dcterms:W3CDTF">2010-04-24T18:41:21Z</dcterms:created>
  <dcterms:modified xsi:type="dcterms:W3CDTF">2013-08-24T19:37:22Z</dcterms:modified>
</cp:coreProperties>
</file>