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4"/>
  </p:notesMasterIdLst>
  <p:handoutMasterIdLst>
    <p:handoutMasterId r:id="rId5"/>
  </p:handoutMasterIdLst>
  <p:sldIdLst>
    <p:sldId id="658" r:id="rId3"/>
  </p:sldIdLst>
  <p:sldSz cx="9144000" cy="6858000" type="screen4x3"/>
  <p:notesSz cx="6858000" cy="9144000"/>
  <p:embeddedFontLst>
    <p:embeddedFont>
      <p:font typeface="Berlin Sans FB" pitchFamily="34" charset="0"/>
      <p:regular r:id="rId6"/>
      <p:bold r:id="rId7"/>
    </p:embeddedFont>
    <p:embeddedFont>
      <p:font typeface="Tahoma" pitchFamily="34" charset="0"/>
      <p:regular r:id="rId8"/>
      <p:bold r:id="rId9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46" autoAdjust="0"/>
  </p:normalViewPr>
  <p:slideViewPr>
    <p:cSldViewPr>
      <p:cViewPr varScale="1">
        <p:scale>
          <a:sx n="66" d="100"/>
          <a:sy n="66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handoutMaster" Target="handoutMasters/handoutMaster1.xml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1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inhoud 3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5040312"/>
          </a:xfrm>
        </p:spPr>
        <p:txBody>
          <a:bodyPr/>
          <a:lstStyle/>
          <a:p>
            <a:r>
              <a:rPr lang="nl-NL" sz="3600" dirty="0" smtClean="0"/>
              <a:t>Twee goede voornemens </a:t>
            </a:r>
          </a:p>
          <a:p>
            <a:r>
              <a:rPr lang="nl-NL" sz="3600" dirty="0" smtClean="0"/>
              <a:t>voor de komende week:</a:t>
            </a:r>
          </a:p>
          <a:p>
            <a:endParaRPr lang="nl-NL" sz="3600" dirty="0"/>
          </a:p>
          <a:p>
            <a:pPr marL="742950" lvl="0" indent="-742950">
              <a:buAutoNum type="arabicPeriod"/>
            </a:pPr>
            <a:r>
              <a:rPr lang="nl-NL" sz="3600" dirty="0" smtClean="0"/>
              <a:t> </a:t>
            </a:r>
            <a:r>
              <a:rPr lang="nl-NL" sz="4400" cap="small" dirty="0" smtClean="0">
                <a:solidFill>
                  <a:srgbClr val="FFFF00"/>
                </a:solidFill>
              </a:rPr>
              <a:t>Elke dag </a:t>
            </a:r>
            <a:r>
              <a:rPr lang="nl-NL" sz="3600" dirty="0"/>
              <a:t>even de tijd </a:t>
            </a:r>
            <a:r>
              <a:rPr lang="nl-NL" sz="3600" dirty="0" smtClean="0"/>
              <a:t>om God om meer geloofsvertrouwen</a:t>
            </a:r>
            <a:r>
              <a:rPr lang="nl-NL" sz="3600" dirty="0"/>
              <a:t> </a:t>
            </a:r>
            <a:r>
              <a:rPr lang="nl-NL" sz="3600" dirty="0" smtClean="0"/>
              <a:t>te vragen.</a:t>
            </a:r>
          </a:p>
          <a:p>
            <a:pPr marL="742950" lvl="0" indent="-742950">
              <a:buAutoNum type="arabicPeriod"/>
            </a:pPr>
            <a:endParaRPr lang="nl-NL" sz="3600" dirty="0" smtClean="0"/>
          </a:p>
          <a:p>
            <a:pPr marL="742950" lvl="0" indent="-742950">
              <a:buAutoNum type="arabicPeriod"/>
            </a:pPr>
            <a:r>
              <a:rPr lang="nl-NL" sz="3600" dirty="0" smtClean="0"/>
              <a:t> </a:t>
            </a:r>
            <a:r>
              <a:rPr lang="nl-NL" sz="4400" cap="small" dirty="0" smtClean="0">
                <a:solidFill>
                  <a:srgbClr val="FFFF00"/>
                </a:solidFill>
              </a:rPr>
              <a:t>Eén </a:t>
            </a:r>
            <a:r>
              <a:rPr lang="nl-NL" sz="4400" cap="small" dirty="0">
                <a:solidFill>
                  <a:srgbClr val="FFFF00"/>
                </a:solidFill>
              </a:rPr>
              <a:t>keer </a:t>
            </a:r>
            <a:r>
              <a:rPr lang="nl-NL" sz="4400" cap="small" dirty="0" smtClean="0">
                <a:solidFill>
                  <a:srgbClr val="FFFF00"/>
                </a:solidFill>
              </a:rPr>
              <a:t>vaker </a:t>
            </a:r>
            <a:r>
              <a:rPr lang="nl-NL" sz="3600" dirty="0" smtClean="0"/>
              <a:t>deze week bewust voor mijn geloof uitkomen.</a:t>
            </a:r>
          </a:p>
          <a:p>
            <a:pPr lvl="0"/>
            <a:endParaRPr lang="nl-NL" sz="3600" dirty="0"/>
          </a:p>
          <a:p>
            <a:endParaRPr lang="nl-NL" sz="3600" dirty="0" smtClean="0"/>
          </a:p>
        </p:txBody>
      </p:sp>
      <p:sp>
        <p:nvSpPr>
          <p:cNvPr id="6147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 smtClean="0"/>
              <a:t>Om over na te denken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454</TotalTime>
  <Words>40</Words>
  <Application>Microsoft Office PowerPoint</Application>
  <PresentationFormat>Diavoorstelling (4:3)</PresentationFormat>
  <Paragraphs>8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Berlin Sans FB</vt:lpstr>
      <vt:lpstr>Tahoma</vt:lpstr>
      <vt:lpstr>SjabloonPresentatie_v3 0</vt:lpstr>
      <vt:lpstr>1_Tekstmodel</vt:lpstr>
      <vt:lpstr>Om over na te denken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</cp:lastModifiedBy>
  <cp:revision>55</cp:revision>
  <dcterms:created xsi:type="dcterms:W3CDTF">2010-04-24T18:41:21Z</dcterms:created>
  <dcterms:modified xsi:type="dcterms:W3CDTF">2013-08-24T19:36:47Z</dcterms:modified>
</cp:coreProperties>
</file>