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708" r:id="rId1"/>
    <p:sldMasterId id="2147483711" r:id="rId2"/>
  </p:sldMasterIdLst>
  <p:notesMasterIdLst>
    <p:notesMasterId r:id="rId14"/>
  </p:notesMasterIdLst>
  <p:handoutMasterIdLst>
    <p:handoutMasterId r:id="rId15"/>
  </p:handoutMasterIdLst>
  <p:sldIdLst>
    <p:sldId id="660" r:id="rId3"/>
    <p:sldId id="668" r:id="rId4"/>
    <p:sldId id="669" r:id="rId5"/>
    <p:sldId id="670" r:id="rId6"/>
    <p:sldId id="671" r:id="rId7"/>
    <p:sldId id="672" r:id="rId8"/>
    <p:sldId id="673" r:id="rId9"/>
    <p:sldId id="674" r:id="rId10"/>
    <p:sldId id="679" r:id="rId11"/>
    <p:sldId id="678" r:id="rId12"/>
    <p:sldId id="677" r:id="rId13"/>
  </p:sldIdLst>
  <p:sldSz cx="9144000" cy="6858000" type="screen4x3"/>
  <p:notesSz cx="6858000" cy="9144000"/>
  <p:embeddedFontLst>
    <p:embeddedFont>
      <p:font typeface="Tahoma" panose="020B0604030504040204" pitchFamily="34" charset="0"/>
      <p:regular r:id="rId16"/>
      <p:bold r:id="rId17"/>
    </p:embeddedFont>
    <p:embeddedFont>
      <p:font typeface="Berlin Sans FB" panose="020E0602020502020306" pitchFamily="34" charset="0"/>
      <p:regular r:id="rId18"/>
      <p:bold r:id="rId19"/>
    </p:embeddedFont>
  </p:embeddedFontLst>
  <p:defaultTex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ED8009"/>
    <a:srgbClr val="00CC00"/>
    <a:srgbClr val="0000FF"/>
    <a:srgbClr val="FF0000"/>
    <a:srgbClr val="E84828"/>
    <a:srgbClr val="EE4612"/>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896" autoAdjust="0"/>
    <p:restoredTop sz="94646" autoAdjust="0"/>
  </p:normalViewPr>
  <p:slideViewPr>
    <p:cSldViewPr>
      <p:cViewPr varScale="1">
        <p:scale>
          <a:sx n="70" d="100"/>
          <a:sy n="70" d="100"/>
        </p:scale>
        <p:origin x="-1290"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3.fntdata"/><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2.fntdata"/><Relationship Id="rId2" Type="http://schemas.openxmlformats.org/officeDocument/2006/relationships/slideMaster" Target="slideMasters/slideMaster2.xml"/><Relationship Id="rId16" Type="http://schemas.openxmlformats.org/officeDocument/2006/relationships/font" Target="fonts/font1.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handoutMaster" Target="handoutMasters/handoutMaster1.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font" Target="fonts/font4.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256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cs typeface="Arial" charset="0"/>
              </a:defRPr>
            </a:lvl1pPr>
          </a:lstStyle>
          <a:p>
            <a:pPr>
              <a:defRPr/>
            </a:pPr>
            <a:endParaRPr lang="nl-NL"/>
          </a:p>
        </p:txBody>
      </p:sp>
      <p:sp>
        <p:nvSpPr>
          <p:cNvPr id="322563"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nl-NL"/>
          </a:p>
        </p:txBody>
      </p:sp>
      <p:sp>
        <p:nvSpPr>
          <p:cNvPr id="322564"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cs typeface="Arial" charset="0"/>
              </a:defRPr>
            </a:lvl1pPr>
          </a:lstStyle>
          <a:p>
            <a:pPr>
              <a:defRPr/>
            </a:pPr>
            <a:endParaRPr lang="nl-NL"/>
          </a:p>
        </p:txBody>
      </p:sp>
      <p:sp>
        <p:nvSpPr>
          <p:cNvPr id="322565"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cs typeface="Arial" charset="0"/>
              </a:defRPr>
            </a:lvl1pPr>
          </a:lstStyle>
          <a:p>
            <a:pPr>
              <a:defRPr/>
            </a:pPr>
            <a:fld id="{F198898A-28F4-4F8B-B432-9E6D99510FE5}" type="slidenum">
              <a:rPr lang="nl-NL"/>
              <a:pPr>
                <a:defRPr/>
              </a:pPr>
              <a:t>‹nr.›</a:t>
            </a:fld>
            <a:endParaRPr lang="nl-NL"/>
          </a:p>
        </p:txBody>
      </p:sp>
    </p:spTree>
    <p:extLst>
      <p:ext uri="{BB962C8B-B14F-4D97-AF65-F5344CB8AC3E}">
        <p14:creationId xmlns:p14="http://schemas.microsoft.com/office/powerpoint/2010/main" val="16938973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87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cs typeface="Arial" charset="0"/>
              </a:defRPr>
            </a:lvl1pPr>
          </a:lstStyle>
          <a:p>
            <a:pPr>
              <a:defRPr/>
            </a:pPr>
            <a:endParaRPr lang="nl-NL"/>
          </a:p>
        </p:txBody>
      </p:sp>
      <p:sp>
        <p:nvSpPr>
          <p:cNvPr id="1587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nl-NL"/>
          </a:p>
        </p:txBody>
      </p:sp>
      <p:sp>
        <p:nvSpPr>
          <p:cNvPr id="922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noProof="0" smtClean="0"/>
              <a:t>Klik om de opmaakprofielen van de modeltekst te bewerken</a:t>
            </a:r>
          </a:p>
          <a:p>
            <a:pPr lvl="1"/>
            <a:r>
              <a:rPr lang="nl-NL" noProof="0" smtClean="0"/>
              <a:t>Tweede niveau</a:t>
            </a:r>
          </a:p>
          <a:p>
            <a:pPr lvl="2"/>
            <a:r>
              <a:rPr lang="nl-NL" noProof="0" smtClean="0"/>
              <a:t>Derde niveau</a:t>
            </a:r>
          </a:p>
          <a:p>
            <a:pPr lvl="3"/>
            <a:r>
              <a:rPr lang="nl-NL" noProof="0" smtClean="0"/>
              <a:t>Vierde niveau</a:t>
            </a:r>
          </a:p>
          <a:p>
            <a:pPr lvl="4"/>
            <a:r>
              <a:rPr lang="nl-NL" noProof="0" smtClean="0"/>
              <a:t>Vijfde niveau</a:t>
            </a:r>
          </a:p>
        </p:txBody>
      </p:sp>
      <p:sp>
        <p:nvSpPr>
          <p:cNvPr id="1587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cs typeface="Arial" charset="0"/>
              </a:defRPr>
            </a:lvl1pPr>
          </a:lstStyle>
          <a:p>
            <a:pPr>
              <a:defRPr/>
            </a:pPr>
            <a:endParaRPr lang="nl-NL"/>
          </a:p>
        </p:txBody>
      </p:sp>
      <p:sp>
        <p:nvSpPr>
          <p:cNvPr id="1587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cs typeface="Arial" charset="0"/>
              </a:defRPr>
            </a:lvl1pPr>
          </a:lstStyle>
          <a:p>
            <a:pPr>
              <a:defRPr/>
            </a:pPr>
            <a:fld id="{7872EE88-E478-4A7C-8EC8-E5985570DFD3}" type="slidenum">
              <a:rPr lang="nl-NL"/>
              <a:pPr>
                <a:defRPr/>
              </a:pPr>
              <a:t>‹nr.›</a:t>
            </a:fld>
            <a:endParaRPr lang="nl-NL"/>
          </a:p>
        </p:txBody>
      </p:sp>
    </p:spTree>
    <p:extLst>
      <p:ext uri="{BB962C8B-B14F-4D97-AF65-F5344CB8AC3E}">
        <p14:creationId xmlns:p14="http://schemas.microsoft.com/office/powerpoint/2010/main" val="293493389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jdelijke aanduiding voor dia-afbeelding 1"/>
          <p:cNvSpPr>
            <a:spLocks noGrp="1" noRot="1" noChangeAspect="1" noTextEdit="1"/>
          </p:cNvSpPr>
          <p:nvPr>
            <p:ph type="sldImg"/>
          </p:nvPr>
        </p:nvSpPr>
        <p:spPr>
          <a:ln/>
        </p:spPr>
      </p:sp>
      <p:sp>
        <p:nvSpPr>
          <p:cNvPr id="13315" name="Tijdelijke aanduiding voor notiti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smtClean="0"/>
          </a:p>
        </p:txBody>
      </p:sp>
      <p:sp>
        <p:nvSpPr>
          <p:cNvPr id="13316" name="Tijdelijke aanduiding voor dia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14274A80-9233-42D0-9EB7-ECF165B87ADD}" type="slidenum">
              <a:rPr lang="nl-NL" smtClean="0"/>
              <a:pPr eaLnBrk="1" hangingPunct="1"/>
              <a:t>1</a:t>
            </a:fld>
            <a:endParaRPr lang="nl-NL"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jdelijke aanduiding voor dia-afbeelding 1"/>
          <p:cNvSpPr>
            <a:spLocks noGrp="1" noRot="1" noChangeAspect="1" noTextEdit="1"/>
          </p:cNvSpPr>
          <p:nvPr>
            <p:ph type="sldImg"/>
          </p:nvPr>
        </p:nvSpPr>
        <p:spPr>
          <a:ln/>
        </p:spPr>
      </p:sp>
      <p:sp>
        <p:nvSpPr>
          <p:cNvPr id="12291" name="Tijdelijke aanduiding voor notiti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smtClean="0"/>
          </a:p>
        </p:txBody>
      </p:sp>
      <p:sp>
        <p:nvSpPr>
          <p:cNvPr id="12292" name="Tijdelijke aanduiding voor dia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25E41BAC-FC7F-4D9B-B0DB-AE6712D9A80D}" type="slidenum">
              <a:rPr lang="nl-NL" smtClean="0"/>
              <a:pPr eaLnBrk="1" hangingPunct="1"/>
              <a:t>2</a:t>
            </a:fld>
            <a:endParaRPr lang="nl-NL"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jdelijke aanduiding voor dia-afbeelding 1"/>
          <p:cNvSpPr>
            <a:spLocks noGrp="1" noRot="1" noChangeAspect="1" noTextEdit="1"/>
          </p:cNvSpPr>
          <p:nvPr>
            <p:ph type="sldImg"/>
          </p:nvPr>
        </p:nvSpPr>
        <p:spPr>
          <a:ln/>
        </p:spPr>
      </p:sp>
      <p:sp>
        <p:nvSpPr>
          <p:cNvPr id="12291" name="Tijdelijke aanduiding voor notiti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smtClean="0"/>
          </a:p>
        </p:txBody>
      </p:sp>
      <p:sp>
        <p:nvSpPr>
          <p:cNvPr id="12292" name="Tijdelijke aanduiding voor dia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25E41BAC-FC7F-4D9B-B0DB-AE6712D9A80D}" type="slidenum">
              <a:rPr lang="nl-NL" smtClean="0"/>
              <a:pPr eaLnBrk="1" hangingPunct="1"/>
              <a:t>11</a:t>
            </a:fld>
            <a:endParaRPr lang="nl-NL"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nl-NL"/>
          </a:p>
        </p:txBody>
      </p:sp>
      <p:sp>
        <p:nvSpPr>
          <p:cNvPr id="3" name="Rectangle 5"/>
          <p:cNvSpPr>
            <a:spLocks noGrp="1" noChangeArrowheads="1"/>
          </p:cNvSpPr>
          <p:nvPr>
            <p:ph type="ftr" sz="quarter" idx="11"/>
          </p:nvPr>
        </p:nvSpPr>
        <p:spPr/>
        <p:txBody>
          <a:bodyPr/>
          <a:lstStyle>
            <a:lvl1pPr>
              <a:defRPr/>
            </a:lvl1pPr>
          </a:lstStyle>
          <a:p>
            <a:pPr>
              <a:defRPr/>
            </a:pPr>
            <a:endParaRPr lang="nl-NL"/>
          </a:p>
        </p:txBody>
      </p:sp>
      <p:sp>
        <p:nvSpPr>
          <p:cNvPr id="4" name="Rectangle 6"/>
          <p:cNvSpPr>
            <a:spLocks noGrp="1" noChangeArrowheads="1"/>
          </p:cNvSpPr>
          <p:nvPr>
            <p:ph type="sldNum" sz="quarter" idx="12"/>
          </p:nvPr>
        </p:nvSpPr>
        <p:spPr/>
        <p:txBody>
          <a:bodyPr/>
          <a:lstStyle>
            <a:lvl1pPr>
              <a:defRPr/>
            </a:lvl1pPr>
          </a:lstStyle>
          <a:p>
            <a:pPr>
              <a:defRPr/>
            </a:pPr>
            <a:fld id="{A7C9EE3E-547C-4FA2-98C2-2B7B85F64301}" type="slidenum">
              <a:rPr lang="nl-NL"/>
              <a:pPr>
                <a:defRPr/>
              </a:pPr>
              <a:t>‹nr.›</a:t>
            </a:fld>
            <a:endParaRPr lang="nl-NL"/>
          </a:p>
        </p:txBody>
      </p:sp>
    </p:spTree>
    <p:extLst>
      <p:ext uri="{BB962C8B-B14F-4D97-AF65-F5344CB8AC3E}">
        <p14:creationId xmlns:p14="http://schemas.microsoft.com/office/powerpoint/2010/main" val="447605816"/>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4EED08AC-AB9D-4764-B8A3-7BBBD9928480}" type="slidenum">
              <a:rPr lang="nl-NL"/>
              <a:pPr>
                <a:defRPr/>
              </a:pPr>
              <a:t>‹nr.›</a:t>
            </a:fld>
            <a:endParaRPr lang="nl-NL"/>
          </a:p>
        </p:txBody>
      </p:sp>
    </p:spTree>
    <p:extLst>
      <p:ext uri="{BB962C8B-B14F-4D97-AF65-F5344CB8AC3E}">
        <p14:creationId xmlns:p14="http://schemas.microsoft.com/office/powerpoint/2010/main" val="2685710933"/>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lstStyle>
            <a:lvl1pPr algn="l">
              <a:defRPr sz="4000" b="1" cap="all"/>
            </a:lvl1pPr>
          </a:lstStyle>
          <a:p>
            <a:r>
              <a:rPr lang="nl-NL" smtClean="0"/>
              <a:t>Klik om de stijl te bewerken</a:t>
            </a:r>
            <a:endParaRPr lang="nl-NL"/>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smtClean="0"/>
              <a:t>Klik om de modelstijlen te bewerken</a:t>
            </a:r>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2E09FCAB-9BAB-4EC1-A89A-5431E53A2B96}" type="slidenum">
              <a:rPr lang="nl-NL"/>
              <a:pPr>
                <a:defRPr/>
              </a:pPr>
              <a:t>‹nr.›</a:t>
            </a:fld>
            <a:endParaRPr lang="nl-NL"/>
          </a:p>
        </p:txBody>
      </p:sp>
    </p:spTree>
    <p:extLst>
      <p:ext uri="{BB962C8B-B14F-4D97-AF65-F5344CB8AC3E}">
        <p14:creationId xmlns:p14="http://schemas.microsoft.com/office/powerpoint/2010/main" val="1139244997"/>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sz="half" idx="1"/>
          </p:nvPr>
        </p:nvSpPr>
        <p:spPr>
          <a:xfrm>
            <a:off x="468313" y="836613"/>
            <a:ext cx="40386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659313" y="836613"/>
            <a:ext cx="40386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C3FDAE73-B53F-455C-BDA5-1CBDAB741F6A}" type="slidenum">
              <a:rPr lang="nl-NL"/>
              <a:pPr>
                <a:defRPr/>
              </a:pPr>
              <a:t>‹nr.›</a:t>
            </a:fld>
            <a:endParaRPr lang="nl-NL"/>
          </a:p>
        </p:txBody>
      </p:sp>
    </p:spTree>
    <p:extLst>
      <p:ext uri="{BB962C8B-B14F-4D97-AF65-F5344CB8AC3E}">
        <p14:creationId xmlns:p14="http://schemas.microsoft.com/office/powerpoint/2010/main" val="3569853230"/>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nl-NL" smtClean="0"/>
              <a:t>Klik om de stijl te bewerken</a:t>
            </a:r>
            <a:endParaRPr lang="nl-NL"/>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Rectangle 4"/>
          <p:cNvSpPr>
            <a:spLocks noGrp="1" noChangeArrowheads="1"/>
          </p:cNvSpPr>
          <p:nvPr>
            <p:ph type="dt" sz="half" idx="10"/>
          </p:nvPr>
        </p:nvSpPr>
        <p:spPr>
          <a:ln/>
        </p:spPr>
        <p:txBody>
          <a:bodyPr/>
          <a:lstStyle>
            <a:lvl1pPr>
              <a:defRPr/>
            </a:lvl1pPr>
          </a:lstStyle>
          <a:p>
            <a:pPr>
              <a:defRPr/>
            </a:pPr>
            <a:endParaRPr lang="nl-NL"/>
          </a:p>
        </p:txBody>
      </p:sp>
      <p:sp>
        <p:nvSpPr>
          <p:cNvPr id="8" name="Rectangle 5"/>
          <p:cNvSpPr>
            <a:spLocks noGrp="1" noChangeArrowheads="1"/>
          </p:cNvSpPr>
          <p:nvPr>
            <p:ph type="ftr" sz="quarter" idx="11"/>
          </p:nvPr>
        </p:nvSpPr>
        <p:spPr>
          <a:ln/>
        </p:spPr>
        <p:txBody>
          <a:bodyPr/>
          <a:lstStyle>
            <a:lvl1pPr>
              <a:defRPr/>
            </a:lvl1pPr>
          </a:lstStyle>
          <a:p>
            <a:pPr>
              <a:defRPr/>
            </a:pPr>
            <a:endParaRPr lang="nl-NL"/>
          </a:p>
        </p:txBody>
      </p:sp>
      <p:sp>
        <p:nvSpPr>
          <p:cNvPr id="9" name="Rectangle 6"/>
          <p:cNvSpPr>
            <a:spLocks noGrp="1" noChangeArrowheads="1"/>
          </p:cNvSpPr>
          <p:nvPr>
            <p:ph type="sldNum" sz="quarter" idx="12"/>
          </p:nvPr>
        </p:nvSpPr>
        <p:spPr>
          <a:ln/>
        </p:spPr>
        <p:txBody>
          <a:bodyPr/>
          <a:lstStyle>
            <a:lvl1pPr>
              <a:defRPr/>
            </a:lvl1pPr>
          </a:lstStyle>
          <a:p>
            <a:pPr>
              <a:defRPr/>
            </a:pPr>
            <a:fld id="{49CE85B9-A4A1-4514-B44E-CA15CB42BD95}" type="slidenum">
              <a:rPr lang="nl-NL"/>
              <a:pPr>
                <a:defRPr/>
              </a:pPr>
              <a:t>‹nr.›</a:t>
            </a:fld>
            <a:endParaRPr lang="nl-NL"/>
          </a:p>
        </p:txBody>
      </p:sp>
    </p:spTree>
    <p:extLst>
      <p:ext uri="{BB962C8B-B14F-4D97-AF65-F5344CB8AC3E}">
        <p14:creationId xmlns:p14="http://schemas.microsoft.com/office/powerpoint/2010/main" val="3722189025"/>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Rectangle 4"/>
          <p:cNvSpPr>
            <a:spLocks noGrp="1" noChangeArrowheads="1"/>
          </p:cNvSpPr>
          <p:nvPr>
            <p:ph type="dt" sz="half" idx="10"/>
          </p:nvPr>
        </p:nvSpPr>
        <p:spPr>
          <a:ln/>
        </p:spPr>
        <p:txBody>
          <a:bodyPr/>
          <a:lstStyle>
            <a:lvl1pPr>
              <a:defRPr/>
            </a:lvl1pPr>
          </a:lstStyle>
          <a:p>
            <a:pPr>
              <a:defRPr/>
            </a:pPr>
            <a:endParaRPr lang="nl-NL"/>
          </a:p>
        </p:txBody>
      </p:sp>
      <p:sp>
        <p:nvSpPr>
          <p:cNvPr id="4" name="Rectangle 5"/>
          <p:cNvSpPr>
            <a:spLocks noGrp="1" noChangeArrowheads="1"/>
          </p:cNvSpPr>
          <p:nvPr>
            <p:ph type="ftr" sz="quarter" idx="11"/>
          </p:nvPr>
        </p:nvSpPr>
        <p:spPr>
          <a:ln/>
        </p:spPr>
        <p:txBody>
          <a:bodyPr/>
          <a:lstStyle>
            <a:lvl1pPr>
              <a:defRPr/>
            </a:lvl1pPr>
          </a:lstStyle>
          <a:p>
            <a:pPr>
              <a:defRPr/>
            </a:pPr>
            <a:endParaRPr lang="nl-NL"/>
          </a:p>
        </p:txBody>
      </p:sp>
      <p:sp>
        <p:nvSpPr>
          <p:cNvPr id="5" name="Rectangle 6"/>
          <p:cNvSpPr>
            <a:spLocks noGrp="1" noChangeArrowheads="1"/>
          </p:cNvSpPr>
          <p:nvPr>
            <p:ph type="sldNum" sz="quarter" idx="12"/>
          </p:nvPr>
        </p:nvSpPr>
        <p:spPr>
          <a:ln/>
        </p:spPr>
        <p:txBody>
          <a:bodyPr/>
          <a:lstStyle>
            <a:lvl1pPr>
              <a:defRPr/>
            </a:lvl1pPr>
          </a:lstStyle>
          <a:p>
            <a:pPr>
              <a:defRPr/>
            </a:pPr>
            <a:fld id="{0E0ED99C-156B-4408-B519-1732D0516E40}" type="slidenum">
              <a:rPr lang="nl-NL"/>
              <a:pPr>
                <a:defRPr/>
              </a:pPr>
              <a:t>‹nr.›</a:t>
            </a:fld>
            <a:endParaRPr lang="nl-NL"/>
          </a:p>
        </p:txBody>
      </p:sp>
    </p:spTree>
    <p:extLst>
      <p:ext uri="{BB962C8B-B14F-4D97-AF65-F5344CB8AC3E}">
        <p14:creationId xmlns:p14="http://schemas.microsoft.com/office/powerpoint/2010/main" val="2196651258"/>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nl-NL"/>
          </a:p>
        </p:txBody>
      </p:sp>
      <p:sp>
        <p:nvSpPr>
          <p:cNvPr id="3" name="Rectangle 5"/>
          <p:cNvSpPr>
            <a:spLocks noGrp="1" noChangeArrowheads="1"/>
          </p:cNvSpPr>
          <p:nvPr>
            <p:ph type="ftr" sz="quarter" idx="11"/>
          </p:nvPr>
        </p:nvSpPr>
        <p:spPr>
          <a:ln/>
        </p:spPr>
        <p:txBody>
          <a:bodyPr/>
          <a:lstStyle>
            <a:lvl1pPr>
              <a:defRPr/>
            </a:lvl1pPr>
          </a:lstStyle>
          <a:p>
            <a:pPr>
              <a:defRPr/>
            </a:pPr>
            <a:endParaRPr lang="nl-NL"/>
          </a:p>
        </p:txBody>
      </p:sp>
      <p:sp>
        <p:nvSpPr>
          <p:cNvPr id="4" name="Rectangle 6"/>
          <p:cNvSpPr>
            <a:spLocks noGrp="1" noChangeArrowheads="1"/>
          </p:cNvSpPr>
          <p:nvPr>
            <p:ph type="sldNum" sz="quarter" idx="12"/>
          </p:nvPr>
        </p:nvSpPr>
        <p:spPr>
          <a:ln/>
        </p:spPr>
        <p:txBody>
          <a:bodyPr/>
          <a:lstStyle>
            <a:lvl1pPr>
              <a:defRPr/>
            </a:lvl1pPr>
          </a:lstStyle>
          <a:p>
            <a:pPr>
              <a:defRPr/>
            </a:pPr>
            <a:fld id="{63906489-FA2E-40C6-98CC-C65EAE7180D2}" type="slidenum">
              <a:rPr lang="nl-NL"/>
              <a:pPr>
                <a:defRPr/>
              </a:pPr>
              <a:t>‹nr.›</a:t>
            </a:fld>
            <a:endParaRPr lang="nl-NL"/>
          </a:p>
        </p:txBody>
      </p:sp>
    </p:spTree>
    <p:extLst>
      <p:ext uri="{BB962C8B-B14F-4D97-AF65-F5344CB8AC3E}">
        <p14:creationId xmlns:p14="http://schemas.microsoft.com/office/powerpoint/2010/main" val="2418783790"/>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smtClean="0"/>
              <a:t>Klik om de stijl te bewerken</a:t>
            </a:r>
            <a:endParaRPr lang="nl-NL"/>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6FC31E41-1681-4DC8-A6C5-58F605AC0B9D}" type="slidenum">
              <a:rPr lang="nl-NL"/>
              <a:pPr>
                <a:defRPr/>
              </a:pPr>
              <a:t>‹nr.›</a:t>
            </a:fld>
            <a:endParaRPr lang="nl-NL"/>
          </a:p>
        </p:txBody>
      </p:sp>
    </p:spTree>
    <p:extLst>
      <p:ext uri="{BB962C8B-B14F-4D97-AF65-F5344CB8AC3E}">
        <p14:creationId xmlns:p14="http://schemas.microsoft.com/office/powerpoint/2010/main" val="3717965244"/>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smtClean="0"/>
              <a:t>Klik om de stijl te bewerken</a:t>
            </a:r>
            <a:endParaRPr lang="nl-NL"/>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l-NL" noProof="0" smtClean="0"/>
              <a:t>Klik op het pictogram als u een afbeelding wilt toevoegen</a:t>
            </a:r>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FDB3ACE2-EB49-48D3-B9AD-1148921F4B67}" type="slidenum">
              <a:rPr lang="nl-NL"/>
              <a:pPr>
                <a:defRPr/>
              </a:pPr>
              <a:t>‹nr.›</a:t>
            </a:fld>
            <a:endParaRPr lang="nl-NL"/>
          </a:p>
        </p:txBody>
      </p:sp>
    </p:spTree>
    <p:extLst>
      <p:ext uri="{BB962C8B-B14F-4D97-AF65-F5344CB8AC3E}">
        <p14:creationId xmlns:p14="http://schemas.microsoft.com/office/powerpoint/2010/main" val="893417481"/>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EBEB422B-B315-4645-92BF-332A430E6378}" type="slidenum">
              <a:rPr lang="nl-NL"/>
              <a:pPr>
                <a:defRPr/>
              </a:pPr>
              <a:t>‹nr.›</a:t>
            </a:fld>
            <a:endParaRPr lang="nl-NL"/>
          </a:p>
        </p:txBody>
      </p:sp>
    </p:spTree>
    <p:extLst>
      <p:ext uri="{BB962C8B-B14F-4D97-AF65-F5344CB8AC3E}">
        <p14:creationId xmlns:p14="http://schemas.microsoft.com/office/powerpoint/2010/main" val="561942969"/>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40513" y="115888"/>
            <a:ext cx="2057400" cy="6192837"/>
          </a:xfrm>
        </p:spPr>
        <p:txBody>
          <a:bodyPr vert="eaVert"/>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468313" y="115888"/>
            <a:ext cx="6019800" cy="6192837"/>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E2D9C916-2AB8-4A2E-A3B1-07343A34B919}" type="slidenum">
              <a:rPr lang="nl-NL"/>
              <a:pPr>
                <a:defRPr/>
              </a:pPr>
              <a:t>‹nr.›</a:t>
            </a:fld>
            <a:endParaRPr lang="nl-NL"/>
          </a:p>
        </p:txBody>
      </p:sp>
    </p:spTree>
    <p:extLst>
      <p:ext uri="{BB962C8B-B14F-4D97-AF65-F5344CB8AC3E}">
        <p14:creationId xmlns:p14="http://schemas.microsoft.com/office/powerpoint/2010/main" val="4194355238"/>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Titel en vier objecten">
    <p:spTree>
      <p:nvGrpSpPr>
        <p:cNvPr id="1" name=""/>
        <p:cNvGrpSpPr/>
        <p:nvPr/>
      </p:nvGrpSpPr>
      <p:grpSpPr>
        <a:xfrm>
          <a:off x="0" y="0"/>
          <a:ext cx="0" cy="0"/>
          <a:chOff x="0" y="0"/>
          <a:chExt cx="0" cy="0"/>
        </a:xfrm>
      </p:grpSpPr>
      <p:sp>
        <p:nvSpPr>
          <p:cNvPr id="2" name="Titel 1"/>
          <p:cNvSpPr>
            <a:spLocks noGrp="1"/>
          </p:cNvSpPr>
          <p:nvPr>
            <p:ph type="title" sz="quarter"/>
          </p:nvPr>
        </p:nvSpPr>
        <p:spPr>
          <a:xfrm>
            <a:off x="468313" y="115888"/>
            <a:ext cx="8229600" cy="633412"/>
          </a:xfrm>
        </p:spPr>
        <p:txBody>
          <a:bodyPr/>
          <a:lstStyle/>
          <a:p>
            <a:r>
              <a:rPr lang="nl-NL" smtClean="0"/>
              <a:t>Klik om de stijl te bewerken</a:t>
            </a:r>
            <a:endParaRPr lang="nl-NL"/>
          </a:p>
        </p:txBody>
      </p:sp>
      <p:sp>
        <p:nvSpPr>
          <p:cNvPr id="3" name="Tijdelijke aanduiding voor inhoud 2"/>
          <p:cNvSpPr>
            <a:spLocks noGrp="1"/>
          </p:cNvSpPr>
          <p:nvPr>
            <p:ph sz="quarter" idx="1"/>
          </p:nvPr>
        </p:nvSpPr>
        <p:spPr>
          <a:xfrm>
            <a:off x="468313" y="836613"/>
            <a:ext cx="4038600" cy="2659062"/>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quarter" idx="2"/>
          </p:nvPr>
        </p:nvSpPr>
        <p:spPr>
          <a:xfrm>
            <a:off x="4659313" y="836613"/>
            <a:ext cx="4038600" cy="2659062"/>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inhoud 4"/>
          <p:cNvSpPr>
            <a:spLocks noGrp="1"/>
          </p:cNvSpPr>
          <p:nvPr>
            <p:ph sz="quarter" idx="3"/>
          </p:nvPr>
        </p:nvSpPr>
        <p:spPr>
          <a:xfrm>
            <a:off x="468313" y="3648075"/>
            <a:ext cx="4038600" cy="2660650"/>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6" name="Tijdelijke aanduiding voor inhoud 5"/>
          <p:cNvSpPr>
            <a:spLocks noGrp="1"/>
          </p:cNvSpPr>
          <p:nvPr>
            <p:ph sz="quarter" idx="4"/>
          </p:nvPr>
        </p:nvSpPr>
        <p:spPr>
          <a:xfrm>
            <a:off x="4659313" y="3648075"/>
            <a:ext cx="4038600" cy="2660650"/>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Rectangle 4"/>
          <p:cNvSpPr>
            <a:spLocks noGrp="1" noChangeArrowheads="1"/>
          </p:cNvSpPr>
          <p:nvPr>
            <p:ph type="dt" sz="half" idx="10"/>
          </p:nvPr>
        </p:nvSpPr>
        <p:spPr>
          <a:ln/>
        </p:spPr>
        <p:txBody>
          <a:bodyPr/>
          <a:lstStyle>
            <a:lvl1pPr>
              <a:defRPr/>
            </a:lvl1pPr>
          </a:lstStyle>
          <a:p>
            <a:pPr>
              <a:defRPr/>
            </a:pPr>
            <a:endParaRPr lang="nl-NL"/>
          </a:p>
        </p:txBody>
      </p:sp>
      <p:sp>
        <p:nvSpPr>
          <p:cNvPr id="8" name="Rectangle 5"/>
          <p:cNvSpPr>
            <a:spLocks noGrp="1" noChangeArrowheads="1"/>
          </p:cNvSpPr>
          <p:nvPr>
            <p:ph type="ftr" sz="quarter" idx="11"/>
          </p:nvPr>
        </p:nvSpPr>
        <p:spPr>
          <a:ln/>
        </p:spPr>
        <p:txBody>
          <a:bodyPr/>
          <a:lstStyle>
            <a:lvl1pPr>
              <a:defRPr/>
            </a:lvl1pPr>
          </a:lstStyle>
          <a:p>
            <a:pPr>
              <a:defRPr/>
            </a:pPr>
            <a:endParaRPr lang="nl-NL"/>
          </a:p>
        </p:txBody>
      </p:sp>
      <p:sp>
        <p:nvSpPr>
          <p:cNvPr id="9" name="Rectangle 6"/>
          <p:cNvSpPr>
            <a:spLocks noGrp="1" noChangeArrowheads="1"/>
          </p:cNvSpPr>
          <p:nvPr>
            <p:ph type="sldNum" sz="quarter" idx="12"/>
          </p:nvPr>
        </p:nvSpPr>
        <p:spPr>
          <a:ln/>
        </p:spPr>
        <p:txBody>
          <a:bodyPr/>
          <a:lstStyle>
            <a:lvl1pPr>
              <a:defRPr/>
            </a:lvl1pPr>
          </a:lstStyle>
          <a:p>
            <a:pPr>
              <a:defRPr/>
            </a:pPr>
            <a:fld id="{2A6BE05D-9A9F-4033-A668-057756FFB6F2}" type="slidenum">
              <a:rPr lang="nl-NL"/>
              <a:pPr>
                <a:defRPr/>
              </a:pPr>
              <a:t>‹nr.›</a:t>
            </a:fld>
            <a:endParaRPr lang="nl-NL"/>
          </a:p>
        </p:txBody>
      </p:sp>
    </p:spTree>
    <p:extLst>
      <p:ext uri="{BB962C8B-B14F-4D97-AF65-F5344CB8AC3E}">
        <p14:creationId xmlns:p14="http://schemas.microsoft.com/office/powerpoint/2010/main" val="2014752643"/>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eldia">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706562" name="Rectangle 2"/>
          <p:cNvSpPr>
            <a:spLocks noGrp="1" noChangeArrowheads="1"/>
          </p:cNvSpPr>
          <p:nvPr>
            <p:ph type="subTitle" idx="1"/>
          </p:nvPr>
        </p:nvSpPr>
        <p:spPr>
          <a:xfrm>
            <a:off x="4572000" y="404813"/>
            <a:ext cx="4248150" cy="1511300"/>
          </a:xfrm>
        </p:spPr>
        <p:txBody>
          <a:bodyPr lIns="18000" rIns="18000"/>
          <a:lstStyle>
            <a:lvl1pPr algn="ctr">
              <a:defRPr sz="4000">
                <a:solidFill>
                  <a:srgbClr val="FFFF00"/>
                </a:solidFill>
              </a:defRPr>
            </a:lvl1pPr>
          </a:lstStyle>
          <a:p>
            <a:r>
              <a:rPr lang="nl-NL"/>
              <a:t>&lt;Predikant&gt;</a:t>
            </a:r>
          </a:p>
          <a:p>
            <a:r>
              <a:rPr lang="nl-NL"/>
              <a:t>&lt;Standplaats&gt;</a:t>
            </a:r>
          </a:p>
        </p:txBody>
      </p:sp>
      <p:sp>
        <p:nvSpPr>
          <p:cNvPr id="3" name="Rectangle 3"/>
          <p:cNvSpPr>
            <a:spLocks noGrp="1" noChangeArrowheads="1"/>
          </p:cNvSpPr>
          <p:nvPr>
            <p:ph type="dt" sz="half" idx="10"/>
          </p:nvPr>
        </p:nvSpPr>
        <p:spPr/>
        <p:txBody>
          <a:bodyPr/>
          <a:lstStyle>
            <a:lvl1pPr>
              <a:defRPr/>
            </a:lvl1pPr>
          </a:lstStyle>
          <a:p>
            <a:pPr>
              <a:defRPr/>
            </a:pPr>
            <a:endParaRPr lang="nl-NL"/>
          </a:p>
        </p:txBody>
      </p:sp>
      <p:sp>
        <p:nvSpPr>
          <p:cNvPr id="4" name="Rectangle 4"/>
          <p:cNvSpPr>
            <a:spLocks noGrp="1" noChangeArrowheads="1"/>
          </p:cNvSpPr>
          <p:nvPr>
            <p:ph type="ftr" sz="quarter" idx="11"/>
          </p:nvPr>
        </p:nvSpPr>
        <p:spPr/>
        <p:txBody>
          <a:bodyPr/>
          <a:lstStyle>
            <a:lvl1pPr>
              <a:defRPr/>
            </a:lvl1pPr>
          </a:lstStyle>
          <a:p>
            <a:pPr>
              <a:defRPr/>
            </a:pPr>
            <a:endParaRPr lang="nl-NL"/>
          </a:p>
        </p:txBody>
      </p:sp>
      <p:sp>
        <p:nvSpPr>
          <p:cNvPr id="5" name="Rectangle 5"/>
          <p:cNvSpPr>
            <a:spLocks noGrp="1" noChangeArrowheads="1"/>
          </p:cNvSpPr>
          <p:nvPr>
            <p:ph type="sldNum" sz="quarter" idx="12"/>
          </p:nvPr>
        </p:nvSpPr>
        <p:spPr/>
        <p:txBody>
          <a:bodyPr/>
          <a:lstStyle>
            <a:lvl1pPr>
              <a:defRPr/>
            </a:lvl1pPr>
          </a:lstStyle>
          <a:p>
            <a:pPr>
              <a:defRPr/>
            </a:pPr>
            <a:fld id="{E615B1D0-1813-4D19-AACF-370FC06C9125}" type="slidenum">
              <a:rPr lang="nl-NL"/>
              <a:pPr>
                <a:defRPr/>
              </a:pPr>
              <a:t>‹nr.›</a:t>
            </a:fld>
            <a:endParaRPr lang="nl-NL"/>
          </a:p>
        </p:txBody>
      </p:sp>
    </p:spTree>
    <p:extLst>
      <p:ext uri="{BB962C8B-B14F-4D97-AF65-F5344CB8AC3E}">
        <p14:creationId xmlns:p14="http://schemas.microsoft.com/office/powerpoint/2010/main" val="187292015"/>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nl-NL" smtClean="0"/>
              <a:t>Klik om de stijl te bewerken</a:t>
            </a:r>
            <a:endParaRPr lang="nl-NL"/>
          </a:p>
        </p:txBody>
      </p:sp>
      <p:sp>
        <p:nvSpPr>
          <p:cNvPr id="3" name="Tijdelijke aanduiding voor inhoud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2B42F274-10B4-4A7E-B8AD-11C4CF776D35}" type="slidenum">
              <a:rPr lang="nl-NL"/>
              <a:pPr>
                <a:defRPr/>
              </a:pPr>
              <a:t>‹nr.›</a:t>
            </a:fld>
            <a:endParaRPr lang="nl-NL"/>
          </a:p>
        </p:txBody>
      </p:sp>
    </p:spTree>
    <p:extLst>
      <p:ext uri="{BB962C8B-B14F-4D97-AF65-F5344CB8AC3E}">
        <p14:creationId xmlns:p14="http://schemas.microsoft.com/office/powerpoint/2010/main" val="1873360236"/>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nl-NL" smtClean="0"/>
              <a:t>Klik om de stijl te bewerken</a:t>
            </a:r>
            <a:endParaRPr lang="nl-NL"/>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smtClean="0"/>
              <a:t>Klik om de modelstijlen te bewerken</a:t>
            </a:r>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21741A64-913D-4223-8612-86D3712C2070}" type="slidenum">
              <a:rPr lang="nl-NL"/>
              <a:pPr>
                <a:defRPr/>
              </a:pPr>
              <a:t>‹nr.›</a:t>
            </a:fld>
            <a:endParaRPr lang="nl-NL"/>
          </a:p>
        </p:txBody>
      </p:sp>
    </p:spTree>
    <p:extLst>
      <p:ext uri="{BB962C8B-B14F-4D97-AF65-F5344CB8AC3E}">
        <p14:creationId xmlns:p14="http://schemas.microsoft.com/office/powerpoint/2010/main" val="725102292"/>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nl-NL" smtClean="0"/>
              <a:t>Klik om de stijl te bewerken</a:t>
            </a:r>
            <a:endParaRPr lang="nl-NL"/>
          </a:p>
        </p:txBody>
      </p:sp>
      <p:sp>
        <p:nvSpPr>
          <p:cNvPr id="3" name="Tijdelijke aanduiding voor inhoud 2"/>
          <p:cNvSpPr>
            <a:spLocks noGrp="1"/>
          </p:cNvSpPr>
          <p:nvPr>
            <p:ph sz="half" idx="1"/>
          </p:nvPr>
        </p:nvSpPr>
        <p:spPr>
          <a:xfrm>
            <a:off x="468313" y="1628775"/>
            <a:ext cx="40386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659313" y="1628775"/>
            <a:ext cx="40386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F72C9100-2C7D-4757-A697-BDE7A579E521}" type="slidenum">
              <a:rPr lang="nl-NL"/>
              <a:pPr>
                <a:defRPr/>
              </a:pPr>
              <a:t>‹nr.›</a:t>
            </a:fld>
            <a:endParaRPr lang="nl-NL"/>
          </a:p>
        </p:txBody>
      </p:sp>
    </p:spTree>
    <p:extLst>
      <p:ext uri="{BB962C8B-B14F-4D97-AF65-F5344CB8AC3E}">
        <p14:creationId xmlns:p14="http://schemas.microsoft.com/office/powerpoint/2010/main" val="972811653"/>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lvl1pPr>
              <a:defRPr/>
            </a:lvl1pPr>
          </a:lstStyle>
          <a:p>
            <a:r>
              <a:rPr lang="nl-NL" smtClean="0"/>
              <a:t>Klik om de stijl te bewerken</a:t>
            </a:r>
            <a:endParaRPr lang="nl-NL"/>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Rectangle 4"/>
          <p:cNvSpPr>
            <a:spLocks noGrp="1" noChangeArrowheads="1"/>
          </p:cNvSpPr>
          <p:nvPr>
            <p:ph type="dt" sz="half" idx="10"/>
          </p:nvPr>
        </p:nvSpPr>
        <p:spPr>
          <a:ln/>
        </p:spPr>
        <p:txBody>
          <a:bodyPr/>
          <a:lstStyle>
            <a:lvl1pPr>
              <a:defRPr/>
            </a:lvl1pPr>
          </a:lstStyle>
          <a:p>
            <a:pPr>
              <a:defRPr/>
            </a:pPr>
            <a:endParaRPr lang="nl-NL"/>
          </a:p>
        </p:txBody>
      </p:sp>
      <p:sp>
        <p:nvSpPr>
          <p:cNvPr id="8" name="Rectangle 5"/>
          <p:cNvSpPr>
            <a:spLocks noGrp="1" noChangeArrowheads="1"/>
          </p:cNvSpPr>
          <p:nvPr>
            <p:ph type="ftr" sz="quarter" idx="11"/>
          </p:nvPr>
        </p:nvSpPr>
        <p:spPr>
          <a:ln/>
        </p:spPr>
        <p:txBody>
          <a:bodyPr/>
          <a:lstStyle>
            <a:lvl1pPr>
              <a:defRPr/>
            </a:lvl1pPr>
          </a:lstStyle>
          <a:p>
            <a:pPr>
              <a:defRPr/>
            </a:pPr>
            <a:endParaRPr lang="nl-NL"/>
          </a:p>
        </p:txBody>
      </p:sp>
      <p:sp>
        <p:nvSpPr>
          <p:cNvPr id="9" name="Rectangle 6"/>
          <p:cNvSpPr>
            <a:spLocks noGrp="1" noChangeArrowheads="1"/>
          </p:cNvSpPr>
          <p:nvPr>
            <p:ph type="sldNum" sz="quarter" idx="12"/>
          </p:nvPr>
        </p:nvSpPr>
        <p:spPr>
          <a:ln/>
        </p:spPr>
        <p:txBody>
          <a:bodyPr/>
          <a:lstStyle>
            <a:lvl1pPr>
              <a:defRPr/>
            </a:lvl1pPr>
          </a:lstStyle>
          <a:p>
            <a:pPr>
              <a:defRPr/>
            </a:pPr>
            <a:fld id="{CB4E3B55-EDDC-4F21-88D5-1CC2163B325D}" type="slidenum">
              <a:rPr lang="nl-NL"/>
              <a:pPr>
                <a:defRPr/>
              </a:pPr>
              <a:t>‹nr.›</a:t>
            </a:fld>
            <a:endParaRPr lang="nl-NL"/>
          </a:p>
        </p:txBody>
      </p:sp>
    </p:spTree>
    <p:extLst>
      <p:ext uri="{BB962C8B-B14F-4D97-AF65-F5344CB8AC3E}">
        <p14:creationId xmlns:p14="http://schemas.microsoft.com/office/powerpoint/2010/main" val="3463091119"/>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nl-NL" smtClean="0"/>
              <a:t>Klik om de stijl te bewerken</a:t>
            </a:r>
            <a:endParaRPr lang="nl-NL"/>
          </a:p>
        </p:txBody>
      </p:sp>
      <p:sp>
        <p:nvSpPr>
          <p:cNvPr id="3" name="Rectangle 4"/>
          <p:cNvSpPr>
            <a:spLocks noGrp="1" noChangeArrowheads="1"/>
          </p:cNvSpPr>
          <p:nvPr>
            <p:ph type="dt" sz="half" idx="10"/>
          </p:nvPr>
        </p:nvSpPr>
        <p:spPr>
          <a:ln/>
        </p:spPr>
        <p:txBody>
          <a:bodyPr/>
          <a:lstStyle>
            <a:lvl1pPr>
              <a:defRPr/>
            </a:lvl1pPr>
          </a:lstStyle>
          <a:p>
            <a:pPr>
              <a:defRPr/>
            </a:pPr>
            <a:endParaRPr lang="nl-NL"/>
          </a:p>
        </p:txBody>
      </p:sp>
      <p:sp>
        <p:nvSpPr>
          <p:cNvPr id="4" name="Rectangle 5"/>
          <p:cNvSpPr>
            <a:spLocks noGrp="1" noChangeArrowheads="1"/>
          </p:cNvSpPr>
          <p:nvPr>
            <p:ph type="ftr" sz="quarter" idx="11"/>
          </p:nvPr>
        </p:nvSpPr>
        <p:spPr>
          <a:ln/>
        </p:spPr>
        <p:txBody>
          <a:bodyPr/>
          <a:lstStyle>
            <a:lvl1pPr>
              <a:defRPr/>
            </a:lvl1pPr>
          </a:lstStyle>
          <a:p>
            <a:pPr>
              <a:defRPr/>
            </a:pPr>
            <a:endParaRPr lang="nl-NL"/>
          </a:p>
        </p:txBody>
      </p:sp>
      <p:sp>
        <p:nvSpPr>
          <p:cNvPr id="5" name="Rectangle 6"/>
          <p:cNvSpPr>
            <a:spLocks noGrp="1" noChangeArrowheads="1"/>
          </p:cNvSpPr>
          <p:nvPr>
            <p:ph type="sldNum" sz="quarter" idx="12"/>
          </p:nvPr>
        </p:nvSpPr>
        <p:spPr>
          <a:ln/>
        </p:spPr>
        <p:txBody>
          <a:bodyPr/>
          <a:lstStyle>
            <a:lvl1pPr>
              <a:defRPr/>
            </a:lvl1pPr>
          </a:lstStyle>
          <a:p>
            <a:pPr>
              <a:defRPr/>
            </a:pPr>
            <a:fld id="{A4B253B1-2585-418C-9EB1-EAD3CA11DF1C}" type="slidenum">
              <a:rPr lang="nl-NL"/>
              <a:pPr>
                <a:defRPr/>
              </a:pPr>
              <a:t>‹nr.›</a:t>
            </a:fld>
            <a:endParaRPr lang="nl-NL"/>
          </a:p>
        </p:txBody>
      </p:sp>
    </p:spTree>
    <p:extLst>
      <p:ext uri="{BB962C8B-B14F-4D97-AF65-F5344CB8AC3E}">
        <p14:creationId xmlns:p14="http://schemas.microsoft.com/office/powerpoint/2010/main" val="3189456938"/>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nl-NL"/>
          </a:p>
        </p:txBody>
      </p:sp>
      <p:sp>
        <p:nvSpPr>
          <p:cNvPr id="3" name="Rectangle 5"/>
          <p:cNvSpPr>
            <a:spLocks noGrp="1" noChangeArrowheads="1"/>
          </p:cNvSpPr>
          <p:nvPr>
            <p:ph type="ftr" sz="quarter" idx="11"/>
          </p:nvPr>
        </p:nvSpPr>
        <p:spPr>
          <a:ln/>
        </p:spPr>
        <p:txBody>
          <a:bodyPr/>
          <a:lstStyle>
            <a:lvl1pPr>
              <a:defRPr/>
            </a:lvl1pPr>
          </a:lstStyle>
          <a:p>
            <a:pPr>
              <a:defRPr/>
            </a:pPr>
            <a:endParaRPr lang="nl-NL"/>
          </a:p>
        </p:txBody>
      </p:sp>
      <p:sp>
        <p:nvSpPr>
          <p:cNvPr id="4" name="Rectangle 6"/>
          <p:cNvSpPr>
            <a:spLocks noGrp="1" noChangeArrowheads="1"/>
          </p:cNvSpPr>
          <p:nvPr>
            <p:ph type="sldNum" sz="quarter" idx="12"/>
          </p:nvPr>
        </p:nvSpPr>
        <p:spPr>
          <a:ln/>
        </p:spPr>
        <p:txBody>
          <a:bodyPr/>
          <a:lstStyle>
            <a:lvl1pPr>
              <a:defRPr/>
            </a:lvl1pPr>
          </a:lstStyle>
          <a:p>
            <a:pPr>
              <a:defRPr/>
            </a:pPr>
            <a:fld id="{9F37108E-ED00-4237-BABC-17415CFB0C2D}" type="slidenum">
              <a:rPr lang="nl-NL"/>
              <a:pPr>
                <a:defRPr/>
              </a:pPr>
              <a:t>‹nr.›</a:t>
            </a:fld>
            <a:endParaRPr lang="nl-NL"/>
          </a:p>
        </p:txBody>
      </p:sp>
    </p:spTree>
    <p:extLst>
      <p:ext uri="{BB962C8B-B14F-4D97-AF65-F5344CB8AC3E}">
        <p14:creationId xmlns:p14="http://schemas.microsoft.com/office/powerpoint/2010/main" val="2649738586"/>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a:prstGeom prst="rect">
            <a:avLst/>
          </a:prstGeom>
        </p:spPr>
        <p:txBody>
          <a:bodyPr anchor="b"/>
          <a:lstStyle>
            <a:lvl1pPr algn="l">
              <a:defRPr sz="2000" b="1"/>
            </a:lvl1pPr>
          </a:lstStyle>
          <a:p>
            <a:r>
              <a:rPr lang="nl-NL" smtClean="0"/>
              <a:t>Klik om de stijl te bewerken</a:t>
            </a:r>
            <a:endParaRPr lang="nl-NL"/>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8063E4D6-E4FA-40E1-869E-1F1F02750AE5}" type="slidenum">
              <a:rPr lang="nl-NL"/>
              <a:pPr>
                <a:defRPr/>
              </a:pPr>
              <a:t>‹nr.›</a:t>
            </a:fld>
            <a:endParaRPr lang="nl-NL"/>
          </a:p>
        </p:txBody>
      </p:sp>
    </p:spTree>
    <p:extLst>
      <p:ext uri="{BB962C8B-B14F-4D97-AF65-F5344CB8AC3E}">
        <p14:creationId xmlns:p14="http://schemas.microsoft.com/office/powerpoint/2010/main" val="97632744"/>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a:prstGeom prst="rect">
            <a:avLst/>
          </a:prstGeom>
        </p:spPr>
        <p:txBody>
          <a:bodyPr anchor="b"/>
          <a:lstStyle>
            <a:lvl1pPr algn="l">
              <a:defRPr sz="2000" b="1"/>
            </a:lvl1pPr>
          </a:lstStyle>
          <a:p>
            <a:r>
              <a:rPr lang="nl-NL" smtClean="0"/>
              <a:t>Klik om de stijl te bewerken</a:t>
            </a:r>
            <a:endParaRPr lang="nl-NL"/>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smtClean="0"/>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F3C5E211-FB4B-4A7D-AA49-12F71DE9D206}" type="slidenum">
              <a:rPr lang="nl-NL"/>
              <a:pPr>
                <a:defRPr/>
              </a:pPr>
              <a:t>‹nr.›</a:t>
            </a:fld>
            <a:endParaRPr lang="nl-NL"/>
          </a:p>
        </p:txBody>
      </p:sp>
    </p:spTree>
    <p:extLst>
      <p:ext uri="{BB962C8B-B14F-4D97-AF65-F5344CB8AC3E}">
        <p14:creationId xmlns:p14="http://schemas.microsoft.com/office/powerpoint/2010/main" val="461619133"/>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nl-NL" smtClean="0"/>
              <a:t>Klik om de stijl te bewerken</a:t>
            </a:r>
            <a:endParaRPr lang="nl-NL"/>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6A2DAF34-58C9-4C36-951D-5135CEB7321D}" type="slidenum">
              <a:rPr lang="nl-NL"/>
              <a:pPr>
                <a:defRPr/>
              </a:pPr>
              <a:t>‹nr.›</a:t>
            </a:fld>
            <a:endParaRPr lang="nl-NL"/>
          </a:p>
        </p:txBody>
      </p:sp>
    </p:spTree>
    <p:extLst>
      <p:ext uri="{BB962C8B-B14F-4D97-AF65-F5344CB8AC3E}">
        <p14:creationId xmlns:p14="http://schemas.microsoft.com/office/powerpoint/2010/main" val="3470942159"/>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38925" y="274638"/>
            <a:ext cx="2058988" cy="6034087"/>
          </a:xfrm>
          <a:prstGeom prst="rect">
            <a:avLst/>
          </a:prstGeom>
        </p:spPr>
        <p:txBody>
          <a:bodyPr vert="eaVert"/>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457200" y="274638"/>
            <a:ext cx="6029325" cy="6034087"/>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17ACA130-0AD0-4D4C-BAD4-0978EDD0477F}" type="slidenum">
              <a:rPr lang="nl-NL"/>
              <a:pPr>
                <a:defRPr/>
              </a:pPr>
              <a:t>‹nr.›</a:t>
            </a:fld>
            <a:endParaRPr lang="nl-NL"/>
          </a:p>
        </p:txBody>
      </p:sp>
    </p:spTree>
    <p:extLst>
      <p:ext uri="{BB962C8B-B14F-4D97-AF65-F5344CB8AC3E}">
        <p14:creationId xmlns:p14="http://schemas.microsoft.com/office/powerpoint/2010/main" val="1447255464"/>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8313" y="115888"/>
            <a:ext cx="8229600"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smtClean="0"/>
              <a:t>Typ hier eventuele kopjes</a:t>
            </a:r>
          </a:p>
        </p:txBody>
      </p:sp>
      <p:sp>
        <p:nvSpPr>
          <p:cNvPr id="1027" name="Rectangle 3"/>
          <p:cNvSpPr>
            <a:spLocks noGrp="1" noChangeArrowheads="1"/>
          </p:cNvSpPr>
          <p:nvPr>
            <p:ph type="body" idx="1"/>
          </p:nvPr>
        </p:nvSpPr>
        <p:spPr bwMode="auto">
          <a:xfrm>
            <a:off x="468313" y="836613"/>
            <a:ext cx="8229600" cy="547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en-US" smtClean="0"/>
          </a:p>
        </p:txBody>
      </p:sp>
      <p:sp>
        <p:nvSpPr>
          <p:cNvPr id="156676"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cs typeface="Arial" charset="0"/>
              </a:defRPr>
            </a:lvl1pPr>
          </a:lstStyle>
          <a:p>
            <a:pPr>
              <a:defRPr/>
            </a:pPr>
            <a:endParaRPr lang="nl-NL"/>
          </a:p>
        </p:txBody>
      </p:sp>
      <p:sp>
        <p:nvSpPr>
          <p:cNvPr id="156677"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cs typeface="Arial" charset="0"/>
              </a:defRPr>
            </a:lvl1pPr>
          </a:lstStyle>
          <a:p>
            <a:pPr>
              <a:defRPr/>
            </a:pPr>
            <a:endParaRPr lang="nl-NL"/>
          </a:p>
        </p:txBody>
      </p:sp>
      <p:sp>
        <p:nvSpPr>
          <p:cNvPr id="156678"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cs typeface="Arial" charset="0"/>
              </a:defRPr>
            </a:lvl1pPr>
          </a:lstStyle>
          <a:p>
            <a:pPr>
              <a:defRPr/>
            </a:pPr>
            <a:fld id="{A686C564-1F5C-403E-90E4-20AB6970AE84}" type="slidenum">
              <a:rPr lang="nl-NL"/>
              <a:pPr>
                <a:defRPr/>
              </a:pPr>
              <a:t>‹nr.›</a:t>
            </a:fld>
            <a:endParaRPr lang="nl-NL"/>
          </a:p>
        </p:txBody>
      </p:sp>
    </p:spTree>
  </p:cSld>
  <p:clrMap bg1="dk1" tx1="lt1" bg2="dk2" tx2="lt2" accent1="accent1" accent2="accent2" accent3="accent3" accent4="accent4" accent5="accent5" accent6="accent6" hlink="hlink" folHlink="folHlink"/>
  <p:sldLayoutIdLst>
    <p:sldLayoutId id="2147484224" r:id="rId1"/>
    <p:sldLayoutId id="2147484203" r:id="rId2"/>
    <p:sldLayoutId id="2147484204" r:id="rId3"/>
    <p:sldLayoutId id="2147484205" r:id="rId4"/>
    <p:sldLayoutId id="2147484206" r:id="rId5"/>
    <p:sldLayoutId id="2147484207" r:id="rId6"/>
    <p:sldLayoutId id="2147484208" r:id="rId7"/>
    <p:sldLayoutId id="2147484209" r:id="rId8"/>
    <p:sldLayoutId id="2147484210" r:id="rId9"/>
    <p:sldLayoutId id="2147484211" r:id="rId10"/>
    <p:sldLayoutId id="2147484212" r:id="rId11"/>
    <p:sldLayoutId id="2147484213" r:id="rId12"/>
  </p:sldLayoutIdLst>
  <p:transition>
    <p:fade/>
  </p:transition>
  <p:txStyles>
    <p:titleStyle>
      <a:lvl1pPr marL="342900" indent="-342900" algn="l" rtl="0" eaLnBrk="0" fontAlgn="base" hangingPunct="0">
        <a:spcBef>
          <a:spcPct val="20000"/>
        </a:spcBef>
        <a:spcAft>
          <a:spcPct val="0"/>
        </a:spcAft>
        <a:defRPr sz="2800" u="sng">
          <a:solidFill>
            <a:schemeClr val="tx1"/>
          </a:solidFill>
          <a:latin typeface="+mj-lt"/>
          <a:ea typeface="+mj-ea"/>
          <a:cs typeface="+mj-cs"/>
        </a:defRPr>
      </a:lvl1pPr>
      <a:lvl2pPr marL="342900" indent="-342900" algn="l" rtl="0" eaLnBrk="0" fontAlgn="base" hangingPunct="0">
        <a:spcBef>
          <a:spcPct val="20000"/>
        </a:spcBef>
        <a:spcAft>
          <a:spcPct val="0"/>
        </a:spcAft>
        <a:defRPr sz="2800" u="sng">
          <a:solidFill>
            <a:schemeClr val="tx1"/>
          </a:solidFill>
          <a:latin typeface="Tahoma" pitchFamily="34" charset="0"/>
        </a:defRPr>
      </a:lvl2pPr>
      <a:lvl3pPr marL="342900" indent="-342900" algn="l" rtl="0" eaLnBrk="0" fontAlgn="base" hangingPunct="0">
        <a:spcBef>
          <a:spcPct val="20000"/>
        </a:spcBef>
        <a:spcAft>
          <a:spcPct val="0"/>
        </a:spcAft>
        <a:defRPr sz="2800" u="sng">
          <a:solidFill>
            <a:schemeClr val="tx1"/>
          </a:solidFill>
          <a:latin typeface="Tahoma" pitchFamily="34" charset="0"/>
        </a:defRPr>
      </a:lvl3pPr>
      <a:lvl4pPr marL="342900" indent="-342900" algn="l" rtl="0" eaLnBrk="0" fontAlgn="base" hangingPunct="0">
        <a:spcBef>
          <a:spcPct val="20000"/>
        </a:spcBef>
        <a:spcAft>
          <a:spcPct val="0"/>
        </a:spcAft>
        <a:defRPr sz="2800" u="sng">
          <a:solidFill>
            <a:schemeClr val="tx1"/>
          </a:solidFill>
          <a:latin typeface="Tahoma" pitchFamily="34" charset="0"/>
        </a:defRPr>
      </a:lvl4pPr>
      <a:lvl5pPr marL="342900" indent="-342900" algn="l" rtl="0" eaLnBrk="0" fontAlgn="base" hangingPunct="0">
        <a:spcBef>
          <a:spcPct val="20000"/>
        </a:spcBef>
        <a:spcAft>
          <a:spcPct val="0"/>
        </a:spcAft>
        <a:defRPr sz="2800" u="sng">
          <a:solidFill>
            <a:schemeClr val="tx1"/>
          </a:solidFill>
          <a:latin typeface="Tahoma" pitchFamily="34" charset="0"/>
        </a:defRPr>
      </a:lvl5pPr>
      <a:lvl6pPr marL="800100" indent="-342900" algn="l" rtl="0" eaLnBrk="1" fontAlgn="base" hangingPunct="1">
        <a:spcBef>
          <a:spcPct val="20000"/>
        </a:spcBef>
        <a:spcAft>
          <a:spcPct val="0"/>
        </a:spcAft>
        <a:defRPr sz="2800" u="sng">
          <a:solidFill>
            <a:schemeClr val="tx1"/>
          </a:solidFill>
          <a:latin typeface="Tahoma" pitchFamily="34" charset="0"/>
        </a:defRPr>
      </a:lvl6pPr>
      <a:lvl7pPr marL="1257300" indent="-342900" algn="l" rtl="0" eaLnBrk="1" fontAlgn="base" hangingPunct="1">
        <a:spcBef>
          <a:spcPct val="20000"/>
        </a:spcBef>
        <a:spcAft>
          <a:spcPct val="0"/>
        </a:spcAft>
        <a:defRPr sz="2800" u="sng">
          <a:solidFill>
            <a:schemeClr val="tx1"/>
          </a:solidFill>
          <a:latin typeface="Tahoma" pitchFamily="34" charset="0"/>
        </a:defRPr>
      </a:lvl7pPr>
      <a:lvl8pPr marL="1714500" indent="-342900" algn="l" rtl="0" eaLnBrk="1" fontAlgn="base" hangingPunct="1">
        <a:spcBef>
          <a:spcPct val="20000"/>
        </a:spcBef>
        <a:spcAft>
          <a:spcPct val="0"/>
        </a:spcAft>
        <a:defRPr sz="2800" u="sng">
          <a:solidFill>
            <a:schemeClr val="tx1"/>
          </a:solidFill>
          <a:latin typeface="Tahoma" pitchFamily="34" charset="0"/>
        </a:defRPr>
      </a:lvl8pPr>
      <a:lvl9pPr marL="2171700" indent="-342900" algn="l" rtl="0" eaLnBrk="1" fontAlgn="base" hangingPunct="1">
        <a:spcBef>
          <a:spcPct val="20000"/>
        </a:spcBef>
        <a:spcAft>
          <a:spcPct val="0"/>
        </a:spcAft>
        <a:defRPr sz="28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eaLnBrk="1" fontAlgn="base" hangingPunct="1">
        <a:spcBef>
          <a:spcPct val="20000"/>
        </a:spcBef>
        <a:spcAft>
          <a:spcPct val="0"/>
        </a:spcAft>
        <a:buChar char="»"/>
        <a:defRPr sz="2000">
          <a:solidFill>
            <a:schemeClr val="tx1"/>
          </a:solidFill>
          <a:latin typeface="Berlin Sans FB" pitchFamily="34" charset="0"/>
        </a:defRPr>
      </a:lvl6pPr>
      <a:lvl7pPr marL="2971800" indent="-228600" algn="l" rtl="0" eaLnBrk="1" fontAlgn="base" hangingPunct="1">
        <a:spcBef>
          <a:spcPct val="20000"/>
        </a:spcBef>
        <a:spcAft>
          <a:spcPct val="0"/>
        </a:spcAft>
        <a:buChar char="»"/>
        <a:defRPr sz="2000">
          <a:solidFill>
            <a:schemeClr val="tx1"/>
          </a:solidFill>
          <a:latin typeface="Berlin Sans FB" pitchFamily="34" charset="0"/>
        </a:defRPr>
      </a:lvl7pPr>
      <a:lvl8pPr marL="3429000" indent="-228600" algn="l" rtl="0" eaLnBrk="1" fontAlgn="base" hangingPunct="1">
        <a:spcBef>
          <a:spcPct val="20000"/>
        </a:spcBef>
        <a:spcAft>
          <a:spcPct val="0"/>
        </a:spcAft>
        <a:buChar char="»"/>
        <a:defRPr sz="2000">
          <a:solidFill>
            <a:schemeClr val="tx1"/>
          </a:solidFill>
          <a:latin typeface="Berlin Sans FB" pitchFamily="34" charset="0"/>
        </a:defRPr>
      </a:lvl8pPr>
      <a:lvl9pPr marL="3886200" indent="-228600" algn="l" rtl="0" eaLnBrk="1" fontAlgn="base" hangingPunct="1">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050" name="Rectangle 3"/>
          <p:cNvSpPr>
            <a:spLocks noGrp="1" noChangeArrowheads="1"/>
          </p:cNvSpPr>
          <p:nvPr>
            <p:ph type="body" idx="1"/>
          </p:nvPr>
        </p:nvSpPr>
        <p:spPr bwMode="auto">
          <a:xfrm>
            <a:off x="468313" y="1628775"/>
            <a:ext cx="8229600"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smtClean="0"/>
              <a:t>Typ hier de tekst of liturgie.</a:t>
            </a:r>
          </a:p>
        </p:txBody>
      </p:sp>
      <p:sp>
        <p:nvSpPr>
          <p:cNvPr id="66765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cs typeface="Arial" charset="0"/>
              </a:defRPr>
            </a:lvl1pPr>
          </a:lstStyle>
          <a:p>
            <a:pPr>
              <a:defRPr/>
            </a:pPr>
            <a:endParaRPr lang="nl-NL"/>
          </a:p>
        </p:txBody>
      </p:sp>
      <p:sp>
        <p:nvSpPr>
          <p:cNvPr id="66765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cs typeface="Arial" charset="0"/>
              </a:defRPr>
            </a:lvl1pPr>
          </a:lstStyle>
          <a:p>
            <a:pPr>
              <a:defRPr/>
            </a:pPr>
            <a:endParaRPr lang="nl-NL"/>
          </a:p>
        </p:txBody>
      </p:sp>
      <p:sp>
        <p:nvSpPr>
          <p:cNvPr id="667654"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cs typeface="Arial" charset="0"/>
              </a:defRPr>
            </a:lvl1pPr>
          </a:lstStyle>
          <a:p>
            <a:pPr>
              <a:defRPr/>
            </a:pPr>
            <a:fld id="{3539609B-00A9-4624-AF17-29FB4EC3D830}" type="slidenum">
              <a:rPr lang="nl-NL"/>
              <a:pPr>
                <a:defRPr/>
              </a:pPr>
              <a:t>‹nr.›</a:t>
            </a:fld>
            <a:endParaRPr lang="nl-NL"/>
          </a:p>
        </p:txBody>
      </p:sp>
    </p:spTree>
  </p:cSld>
  <p:clrMap bg1="lt1" tx1="dk1" bg2="lt2" tx2="dk2" accent1="accent1" accent2="accent2" accent3="accent3" accent4="accent4" accent5="accent5" accent6="accent6" hlink="hlink" folHlink="folHlink"/>
  <p:sldLayoutIdLst>
    <p:sldLayoutId id="2147484225" r:id="rId1"/>
    <p:sldLayoutId id="2147484214" r:id="rId2"/>
    <p:sldLayoutId id="2147484215" r:id="rId3"/>
    <p:sldLayoutId id="2147484216" r:id="rId4"/>
    <p:sldLayoutId id="2147484217" r:id="rId5"/>
    <p:sldLayoutId id="2147484218" r:id="rId6"/>
    <p:sldLayoutId id="2147484219" r:id="rId7"/>
    <p:sldLayoutId id="2147484220" r:id="rId8"/>
    <p:sldLayoutId id="2147484221" r:id="rId9"/>
    <p:sldLayoutId id="2147484222" r:id="rId10"/>
    <p:sldLayoutId id="2147484223" r:id="rId11"/>
  </p:sldLayoutIdLst>
  <p:transition>
    <p:fade/>
  </p:transition>
  <p:txStyles>
    <p:titleStyle>
      <a:lvl1pPr marL="342900" indent="-342900" algn="l" rtl="0" eaLnBrk="0" fontAlgn="base" hangingPunct="0">
        <a:spcBef>
          <a:spcPct val="20000"/>
        </a:spcBef>
        <a:spcAft>
          <a:spcPct val="0"/>
        </a:spcAft>
        <a:defRPr sz="3200" u="sng">
          <a:solidFill>
            <a:schemeClr val="tx1"/>
          </a:solidFill>
          <a:latin typeface="+mj-lt"/>
          <a:ea typeface="+mj-ea"/>
          <a:cs typeface="+mj-cs"/>
        </a:defRPr>
      </a:lvl1pPr>
      <a:lvl2pPr marL="342900" indent="-342900" algn="l" rtl="0" eaLnBrk="0" fontAlgn="base" hangingPunct="0">
        <a:spcBef>
          <a:spcPct val="20000"/>
        </a:spcBef>
        <a:spcAft>
          <a:spcPct val="0"/>
        </a:spcAft>
        <a:defRPr sz="3200" u="sng">
          <a:solidFill>
            <a:schemeClr val="tx1"/>
          </a:solidFill>
          <a:latin typeface="Tahoma" pitchFamily="34" charset="0"/>
        </a:defRPr>
      </a:lvl2pPr>
      <a:lvl3pPr marL="342900" indent="-342900" algn="l" rtl="0" eaLnBrk="0" fontAlgn="base" hangingPunct="0">
        <a:spcBef>
          <a:spcPct val="20000"/>
        </a:spcBef>
        <a:spcAft>
          <a:spcPct val="0"/>
        </a:spcAft>
        <a:defRPr sz="3200" u="sng">
          <a:solidFill>
            <a:schemeClr val="tx1"/>
          </a:solidFill>
          <a:latin typeface="Tahoma" pitchFamily="34" charset="0"/>
        </a:defRPr>
      </a:lvl3pPr>
      <a:lvl4pPr marL="342900" indent="-342900" algn="l" rtl="0" eaLnBrk="0" fontAlgn="base" hangingPunct="0">
        <a:spcBef>
          <a:spcPct val="20000"/>
        </a:spcBef>
        <a:spcAft>
          <a:spcPct val="0"/>
        </a:spcAft>
        <a:defRPr sz="3200" u="sng">
          <a:solidFill>
            <a:schemeClr val="tx1"/>
          </a:solidFill>
          <a:latin typeface="Tahoma" pitchFamily="34" charset="0"/>
        </a:defRPr>
      </a:lvl4pPr>
      <a:lvl5pPr marL="342900" indent="-342900" algn="l" rtl="0" eaLnBrk="0" fontAlgn="base" hangingPunct="0">
        <a:spcBef>
          <a:spcPct val="20000"/>
        </a:spcBef>
        <a:spcAft>
          <a:spcPct val="0"/>
        </a:spcAft>
        <a:defRPr sz="3200" u="sng">
          <a:solidFill>
            <a:schemeClr val="tx1"/>
          </a:solidFill>
          <a:latin typeface="Tahoma" pitchFamily="34" charset="0"/>
        </a:defRPr>
      </a:lvl5pPr>
      <a:lvl6pPr marL="800100" indent="-342900" algn="l" rtl="0" fontAlgn="base">
        <a:spcBef>
          <a:spcPct val="20000"/>
        </a:spcBef>
        <a:spcAft>
          <a:spcPct val="0"/>
        </a:spcAft>
        <a:defRPr sz="3200" u="sng">
          <a:solidFill>
            <a:schemeClr val="tx1"/>
          </a:solidFill>
          <a:latin typeface="Tahoma" pitchFamily="34" charset="0"/>
        </a:defRPr>
      </a:lvl6pPr>
      <a:lvl7pPr marL="1257300" indent="-342900" algn="l" rtl="0" fontAlgn="base">
        <a:spcBef>
          <a:spcPct val="20000"/>
        </a:spcBef>
        <a:spcAft>
          <a:spcPct val="0"/>
        </a:spcAft>
        <a:defRPr sz="3200" u="sng">
          <a:solidFill>
            <a:schemeClr val="tx1"/>
          </a:solidFill>
          <a:latin typeface="Tahoma" pitchFamily="34" charset="0"/>
        </a:defRPr>
      </a:lvl7pPr>
      <a:lvl8pPr marL="1714500" indent="-342900" algn="l" rtl="0" fontAlgn="base">
        <a:spcBef>
          <a:spcPct val="20000"/>
        </a:spcBef>
        <a:spcAft>
          <a:spcPct val="0"/>
        </a:spcAft>
        <a:defRPr sz="3200" u="sng">
          <a:solidFill>
            <a:schemeClr val="tx1"/>
          </a:solidFill>
          <a:latin typeface="Tahoma" pitchFamily="34" charset="0"/>
        </a:defRPr>
      </a:lvl8pPr>
      <a:lvl9pPr marL="2171700" indent="-342900" algn="l" rtl="0" fontAlgn="base">
        <a:spcBef>
          <a:spcPct val="20000"/>
        </a:spcBef>
        <a:spcAft>
          <a:spcPct val="0"/>
        </a:spcAft>
        <a:defRPr sz="32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fontAlgn="base">
        <a:spcBef>
          <a:spcPct val="20000"/>
        </a:spcBef>
        <a:spcAft>
          <a:spcPct val="0"/>
        </a:spcAft>
        <a:buChar char="»"/>
        <a:defRPr sz="2000">
          <a:solidFill>
            <a:schemeClr val="tx1"/>
          </a:solidFill>
          <a:latin typeface="Berlin Sans FB" pitchFamily="34" charset="0"/>
        </a:defRPr>
      </a:lvl6pPr>
      <a:lvl7pPr marL="2971800" indent="-228600" algn="l" rtl="0" fontAlgn="base">
        <a:spcBef>
          <a:spcPct val="20000"/>
        </a:spcBef>
        <a:spcAft>
          <a:spcPct val="0"/>
        </a:spcAft>
        <a:buChar char="»"/>
        <a:defRPr sz="2000">
          <a:solidFill>
            <a:schemeClr val="tx1"/>
          </a:solidFill>
          <a:latin typeface="Berlin Sans FB" pitchFamily="34" charset="0"/>
        </a:defRPr>
      </a:lvl7pPr>
      <a:lvl8pPr marL="3429000" indent="-228600" algn="l" rtl="0" fontAlgn="base">
        <a:spcBef>
          <a:spcPct val="20000"/>
        </a:spcBef>
        <a:spcAft>
          <a:spcPct val="0"/>
        </a:spcAft>
        <a:buChar char="»"/>
        <a:defRPr sz="2000">
          <a:solidFill>
            <a:schemeClr val="tx1"/>
          </a:solidFill>
          <a:latin typeface="Berlin Sans FB" pitchFamily="34" charset="0"/>
        </a:defRPr>
      </a:lvl8pPr>
      <a:lvl9pPr marL="3886200" indent="-228600" algn="l" rtl="0" fontAlgn="base">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itel 4"/>
          <p:cNvSpPr>
            <a:spLocks noGrp="1"/>
          </p:cNvSpPr>
          <p:nvPr>
            <p:ph type="title"/>
          </p:nvPr>
        </p:nvSpPr>
        <p:spPr/>
        <p:txBody>
          <a:bodyPr/>
          <a:lstStyle/>
          <a:p>
            <a:pPr marL="0" indent="0"/>
            <a:r>
              <a:rPr lang="nl-NL" sz="4800" b="1" u="none" dirty="0"/>
              <a:t>Tot 10 tellen in geloof</a:t>
            </a:r>
            <a:r>
              <a:rPr lang="nl-NL" sz="3600" dirty="0"/>
              <a:t/>
            </a:r>
            <a:br>
              <a:rPr lang="nl-NL" sz="3600" dirty="0"/>
            </a:br>
            <a:r>
              <a:rPr lang="nl-NL" i="1" u="none" dirty="0"/>
              <a:t>-samen oefenen om leerling van Jezus te zijn-</a:t>
            </a:r>
            <a:r>
              <a:rPr lang="nl-NL" sz="3600" dirty="0"/>
              <a:t/>
            </a:r>
            <a:br>
              <a:rPr lang="nl-NL" sz="3600" dirty="0"/>
            </a:br>
            <a:endParaRPr lang="nl-NL" sz="3600" dirty="0" smtClean="0"/>
          </a:p>
        </p:txBody>
      </p:sp>
      <p:sp>
        <p:nvSpPr>
          <p:cNvPr id="3" name="Tijdelijke aanduiding voor inhoud 2"/>
          <p:cNvSpPr>
            <a:spLocks noGrp="1"/>
          </p:cNvSpPr>
          <p:nvPr>
            <p:ph idx="1"/>
          </p:nvPr>
        </p:nvSpPr>
        <p:spPr>
          <a:xfrm>
            <a:off x="468313" y="1844823"/>
            <a:ext cx="8229600" cy="4463901"/>
          </a:xfrm>
        </p:spPr>
        <p:txBody>
          <a:bodyPr/>
          <a:lstStyle/>
          <a:p>
            <a:endParaRPr lang="nl-NL" dirty="0"/>
          </a:p>
        </p:txBody>
      </p:sp>
      <p:sp>
        <p:nvSpPr>
          <p:cNvPr id="4" name="Rectangle 4"/>
          <p:cNvSpPr>
            <a:spLocks noChangeArrowheads="1"/>
          </p:cNvSpPr>
          <p:nvPr/>
        </p:nvSpPr>
        <p:spPr bwMode="auto">
          <a:xfrm>
            <a:off x="395536" y="2142346"/>
            <a:ext cx="2250231"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altLang="nl-NL" sz="48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STAP 1</a:t>
            </a:r>
            <a:endParaRPr kumimoji="0" lang="nl-NL" altLang="nl-NL" sz="4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nl-NL" altLang="nl-NL" sz="1800" b="0" i="0" u="none" strike="noStrike" cap="none" normalizeH="0" baseline="0" dirty="0" smtClean="0">
              <a:ln>
                <a:noFill/>
              </a:ln>
              <a:solidFill>
                <a:schemeClr val="tx1"/>
              </a:solidFill>
              <a:effectLst/>
              <a:latin typeface="Arial" pitchFamily="34" charset="0"/>
              <a:cs typeface="Arial" pitchFamily="34" charset="0"/>
            </a:endParaRPr>
          </a:p>
        </p:txBody>
      </p:sp>
      <p:grpSp>
        <p:nvGrpSpPr>
          <p:cNvPr id="5" name="Group 1"/>
          <p:cNvGrpSpPr>
            <a:grpSpLocks/>
          </p:cNvGrpSpPr>
          <p:nvPr/>
        </p:nvGrpSpPr>
        <p:grpSpPr bwMode="auto">
          <a:xfrm>
            <a:off x="755576" y="2924944"/>
            <a:ext cx="6873994" cy="3312156"/>
            <a:chOff x="2007" y="2907"/>
            <a:chExt cx="4680" cy="5213"/>
          </a:xfrm>
        </p:grpSpPr>
        <p:sp>
          <p:nvSpPr>
            <p:cNvPr id="6" name="Text Box 3"/>
            <p:cNvSpPr txBox="1">
              <a:spLocks noChangeArrowheads="1"/>
            </p:cNvSpPr>
            <p:nvPr/>
          </p:nvSpPr>
          <p:spPr bwMode="auto">
            <a:xfrm>
              <a:off x="2187" y="3087"/>
              <a:ext cx="4500" cy="2880"/>
            </a:xfrm>
            <a:prstGeom prst="rect">
              <a:avLst/>
            </a:prstGeom>
            <a:solidFill>
              <a:srgbClr val="00000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l-NL" altLang="nl-NL"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Text Box 2"/>
            <p:cNvSpPr txBox="1">
              <a:spLocks noChangeArrowheads="1"/>
            </p:cNvSpPr>
            <p:nvPr/>
          </p:nvSpPr>
          <p:spPr bwMode="auto">
            <a:xfrm>
              <a:off x="2007" y="2907"/>
              <a:ext cx="2745" cy="5213"/>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altLang="nl-NL" sz="5400" b="0" i="0" u="none" strike="noStrike" cap="none" normalizeH="0" baseline="0" dirty="0" smtClean="0">
                  <a:ln>
                    <a:noFill/>
                  </a:ln>
                  <a:solidFill>
                    <a:srgbClr val="000000"/>
                  </a:solidFill>
                  <a:effectLst/>
                  <a:latin typeface="Tahoma" pitchFamily="34" charset="0"/>
                  <a:ea typeface="Times New Roman" pitchFamily="18" charset="0"/>
                  <a:cs typeface="Tahoma" pitchFamily="34" charset="0"/>
                </a:rPr>
                <a:t>Vereer </a:t>
              </a:r>
            </a:p>
            <a:p>
              <a:pPr marL="0" marR="0" lvl="0" indent="0" algn="l" defTabSz="914400" rtl="0" eaLnBrk="1" fontAlgn="base" latinLnBrk="0" hangingPunct="1">
                <a:lnSpc>
                  <a:spcPct val="100000"/>
                </a:lnSpc>
                <a:spcBef>
                  <a:spcPct val="0"/>
                </a:spcBef>
                <a:spcAft>
                  <a:spcPct val="0"/>
                </a:spcAft>
                <a:buClrTx/>
                <a:buSzTx/>
                <a:buFontTx/>
                <a:buNone/>
                <a:tabLst/>
              </a:pPr>
              <a:r>
                <a:rPr kumimoji="0" lang="nl-NL" altLang="nl-NL" sz="5400" b="0" i="0" u="none" strike="noStrike" cap="none" normalizeH="0" baseline="0" dirty="0" smtClean="0">
                  <a:ln>
                    <a:noFill/>
                  </a:ln>
                  <a:solidFill>
                    <a:srgbClr val="000000"/>
                  </a:solidFill>
                  <a:effectLst/>
                  <a:latin typeface="Tahoma" pitchFamily="34" charset="0"/>
                  <a:ea typeface="Times New Roman" pitchFamily="18" charset="0"/>
                  <a:cs typeface="Tahoma" pitchFamily="34" charset="0"/>
                </a:rPr>
                <a:t>naast Mij </a:t>
              </a:r>
            </a:p>
            <a:p>
              <a:pPr marL="0" marR="0" lvl="0" indent="0" algn="l" defTabSz="914400" rtl="0" eaLnBrk="1" fontAlgn="base" latinLnBrk="0" hangingPunct="1">
                <a:lnSpc>
                  <a:spcPct val="100000"/>
                </a:lnSpc>
                <a:spcBef>
                  <a:spcPct val="0"/>
                </a:spcBef>
                <a:spcAft>
                  <a:spcPct val="0"/>
                </a:spcAft>
                <a:buClrTx/>
                <a:buSzTx/>
                <a:buFontTx/>
                <a:buNone/>
                <a:tabLst/>
              </a:pPr>
              <a:r>
                <a:rPr kumimoji="0" lang="nl-NL" altLang="nl-NL" sz="5400" b="0" i="0" u="none" strike="noStrike" cap="none" normalizeH="0" baseline="0" dirty="0" smtClean="0">
                  <a:ln>
                    <a:noFill/>
                  </a:ln>
                  <a:solidFill>
                    <a:srgbClr val="000000"/>
                  </a:solidFill>
                  <a:effectLst/>
                  <a:latin typeface="Tahoma" pitchFamily="34" charset="0"/>
                  <a:ea typeface="Times New Roman" pitchFamily="18" charset="0"/>
                  <a:cs typeface="Tahoma" pitchFamily="34" charset="0"/>
                </a:rPr>
                <a:t>geen andere goden.</a:t>
              </a:r>
              <a:endParaRPr kumimoji="0" lang="nl-NL" altLang="nl-NL" sz="5400" b="0" i="0" u="none" strike="noStrike" cap="none" normalizeH="0" baseline="0" dirty="0" smtClean="0">
                <a:ln>
                  <a:noFill/>
                </a:ln>
                <a:solidFill>
                  <a:srgbClr val="000000"/>
                </a:solidFill>
                <a:effectLst/>
                <a:latin typeface="Arial" pitchFamily="34" charset="0"/>
                <a:cs typeface="Arial" pitchFamily="34" charset="0"/>
              </a:endParaRPr>
            </a:p>
          </p:txBody>
        </p:sp>
      </p:grpSp>
      <p:sp>
        <p:nvSpPr>
          <p:cNvPr id="8" name="Rectangle 7"/>
          <p:cNvSpPr>
            <a:spLocks noChangeArrowheads="1"/>
          </p:cNvSpPr>
          <p:nvPr/>
        </p:nvSpPr>
        <p:spPr bwMode="auto">
          <a:xfrm>
            <a:off x="0" y="457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l-NL" altLang="nl-NL" sz="1800" b="0" i="0" u="none" strike="noStrike" cap="none" normalizeH="0" baseline="0" smtClean="0">
              <a:ln>
                <a:noFill/>
              </a:ln>
              <a:solidFill>
                <a:schemeClr val="tx1"/>
              </a:solidFill>
              <a:effectLst/>
              <a:latin typeface="Arial" pitchFamily="34" charset="0"/>
              <a:cs typeface="Arial" pitchFamily="34" charset="0"/>
            </a:endParaRPr>
          </a:p>
        </p:txBody>
      </p:sp>
      <p:pic>
        <p:nvPicPr>
          <p:cNvPr id="10" name="Tijdelijke aanduiding voor inhoud 3"/>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5903640" y="1643604"/>
            <a:ext cx="3240360" cy="5236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itel 1"/>
          <p:cNvSpPr txBox="1">
            <a:spLocks/>
          </p:cNvSpPr>
          <p:nvPr/>
        </p:nvSpPr>
        <p:spPr bwMode="auto">
          <a:xfrm>
            <a:off x="5903640" y="3954235"/>
            <a:ext cx="3240360" cy="633412"/>
          </a:xfrm>
          <a:prstGeom prst="rect">
            <a:avLst/>
          </a:prstGeom>
          <a:solidFill>
            <a:schemeClr val="tx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defRPr sz="2800" u="sng">
                <a:solidFill>
                  <a:schemeClr val="tx1"/>
                </a:solidFill>
                <a:latin typeface="+mj-lt"/>
                <a:ea typeface="+mj-ea"/>
                <a:cs typeface="+mj-cs"/>
              </a:defRPr>
            </a:lvl1pPr>
            <a:lvl2pPr marL="342900" indent="-342900" algn="l" rtl="0" eaLnBrk="0" fontAlgn="base" hangingPunct="0">
              <a:spcBef>
                <a:spcPct val="20000"/>
              </a:spcBef>
              <a:spcAft>
                <a:spcPct val="0"/>
              </a:spcAft>
              <a:defRPr sz="2800" u="sng">
                <a:solidFill>
                  <a:schemeClr val="tx1"/>
                </a:solidFill>
                <a:latin typeface="Tahoma" pitchFamily="34" charset="0"/>
              </a:defRPr>
            </a:lvl2pPr>
            <a:lvl3pPr marL="342900" indent="-342900" algn="l" rtl="0" eaLnBrk="0" fontAlgn="base" hangingPunct="0">
              <a:spcBef>
                <a:spcPct val="20000"/>
              </a:spcBef>
              <a:spcAft>
                <a:spcPct val="0"/>
              </a:spcAft>
              <a:defRPr sz="2800" u="sng">
                <a:solidFill>
                  <a:schemeClr val="tx1"/>
                </a:solidFill>
                <a:latin typeface="Tahoma" pitchFamily="34" charset="0"/>
              </a:defRPr>
            </a:lvl3pPr>
            <a:lvl4pPr marL="342900" indent="-342900" algn="l" rtl="0" eaLnBrk="0" fontAlgn="base" hangingPunct="0">
              <a:spcBef>
                <a:spcPct val="20000"/>
              </a:spcBef>
              <a:spcAft>
                <a:spcPct val="0"/>
              </a:spcAft>
              <a:defRPr sz="2800" u="sng">
                <a:solidFill>
                  <a:schemeClr val="tx1"/>
                </a:solidFill>
                <a:latin typeface="Tahoma" pitchFamily="34" charset="0"/>
              </a:defRPr>
            </a:lvl4pPr>
            <a:lvl5pPr marL="342900" indent="-342900" algn="l" rtl="0" eaLnBrk="0" fontAlgn="base" hangingPunct="0">
              <a:spcBef>
                <a:spcPct val="20000"/>
              </a:spcBef>
              <a:spcAft>
                <a:spcPct val="0"/>
              </a:spcAft>
              <a:defRPr sz="2800" u="sng">
                <a:solidFill>
                  <a:schemeClr val="tx1"/>
                </a:solidFill>
                <a:latin typeface="Tahoma" pitchFamily="34" charset="0"/>
              </a:defRPr>
            </a:lvl5pPr>
            <a:lvl6pPr marL="800100" indent="-342900" algn="l" rtl="0" eaLnBrk="1" fontAlgn="base" hangingPunct="1">
              <a:spcBef>
                <a:spcPct val="20000"/>
              </a:spcBef>
              <a:spcAft>
                <a:spcPct val="0"/>
              </a:spcAft>
              <a:defRPr sz="2800" u="sng">
                <a:solidFill>
                  <a:schemeClr val="tx1"/>
                </a:solidFill>
                <a:latin typeface="Tahoma" pitchFamily="34" charset="0"/>
              </a:defRPr>
            </a:lvl6pPr>
            <a:lvl7pPr marL="1257300" indent="-342900" algn="l" rtl="0" eaLnBrk="1" fontAlgn="base" hangingPunct="1">
              <a:spcBef>
                <a:spcPct val="20000"/>
              </a:spcBef>
              <a:spcAft>
                <a:spcPct val="0"/>
              </a:spcAft>
              <a:defRPr sz="2800" u="sng">
                <a:solidFill>
                  <a:schemeClr val="tx1"/>
                </a:solidFill>
                <a:latin typeface="Tahoma" pitchFamily="34" charset="0"/>
              </a:defRPr>
            </a:lvl7pPr>
            <a:lvl8pPr marL="1714500" indent="-342900" algn="l" rtl="0" eaLnBrk="1" fontAlgn="base" hangingPunct="1">
              <a:spcBef>
                <a:spcPct val="20000"/>
              </a:spcBef>
              <a:spcAft>
                <a:spcPct val="0"/>
              </a:spcAft>
              <a:defRPr sz="2800" u="sng">
                <a:solidFill>
                  <a:schemeClr val="tx1"/>
                </a:solidFill>
                <a:latin typeface="Tahoma" pitchFamily="34" charset="0"/>
              </a:defRPr>
            </a:lvl8pPr>
            <a:lvl9pPr marL="2171700" indent="-342900" algn="l" rtl="0" eaLnBrk="1" fontAlgn="base" hangingPunct="1">
              <a:spcBef>
                <a:spcPct val="20000"/>
              </a:spcBef>
              <a:spcAft>
                <a:spcPct val="0"/>
              </a:spcAft>
              <a:defRPr sz="2800" u="sng">
                <a:solidFill>
                  <a:schemeClr val="tx1"/>
                </a:solidFill>
                <a:latin typeface="Tahoma" pitchFamily="34" charset="0"/>
              </a:defRPr>
            </a:lvl9pPr>
          </a:lstStyle>
          <a:p>
            <a:pPr algn="ctr"/>
            <a:r>
              <a:rPr lang="nl-NL" sz="3200" b="1" u="none" kern="0" dirty="0" smtClean="0">
                <a:solidFill>
                  <a:srgbClr val="FF0000"/>
                </a:solidFill>
              </a:rPr>
              <a:t>Tot tien tellen</a:t>
            </a:r>
            <a:endParaRPr lang="nl-NL" sz="3200" b="1" u="none" kern="0" dirty="0">
              <a:solidFill>
                <a:srgbClr val="FF0000"/>
              </a:solidFill>
            </a:endParaRP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Titel 4"/>
          <p:cNvSpPr>
            <a:spLocks noGrp="1"/>
          </p:cNvSpPr>
          <p:nvPr>
            <p:ph type="title"/>
          </p:nvPr>
        </p:nvSpPr>
        <p:spPr/>
        <p:txBody>
          <a:bodyPr/>
          <a:lstStyle/>
          <a:p>
            <a:r>
              <a:rPr lang="nl-NL" sz="3600" b="1" dirty="0"/>
              <a:t>Een </a:t>
            </a:r>
            <a:r>
              <a:rPr lang="nl-NL" sz="3600" b="1" dirty="0" smtClean="0"/>
              <a:t> DEFINITIE  van </a:t>
            </a:r>
            <a:r>
              <a:rPr lang="nl-NL" sz="3600" b="1" dirty="0"/>
              <a:t>een christen</a:t>
            </a:r>
            <a:br>
              <a:rPr lang="nl-NL" sz="3600" b="1" dirty="0"/>
            </a:br>
            <a:endParaRPr lang="nl-NL" sz="3600" dirty="0" smtClean="0"/>
          </a:p>
        </p:txBody>
      </p:sp>
      <p:sp>
        <p:nvSpPr>
          <p:cNvPr id="3" name="Tijdelijke aanduiding voor inhoud 2"/>
          <p:cNvSpPr>
            <a:spLocks noGrp="1"/>
          </p:cNvSpPr>
          <p:nvPr>
            <p:ph idx="1"/>
          </p:nvPr>
        </p:nvSpPr>
        <p:spPr/>
        <p:txBody>
          <a:bodyPr/>
          <a:lstStyle/>
          <a:p>
            <a:endParaRPr lang="nl-NL" dirty="0"/>
          </a:p>
          <a:p>
            <a:r>
              <a:rPr lang="nl-NL" sz="4000" dirty="0" smtClean="0"/>
              <a:t>God </a:t>
            </a:r>
            <a:r>
              <a:rPr lang="nl-NL" sz="4000" dirty="0"/>
              <a:t>heb ik lief! </a:t>
            </a:r>
            <a:endParaRPr lang="nl-NL" sz="4000" dirty="0" smtClean="0"/>
          </a:p>
          <a:p>
            <a:endParaRPr lang="nl-NL" sz="3600" dirty="0" smtClean="0"/>
          </a:p>
          <a:p>
            <a:r>
              <a:rPr lang="nl-NL" sz="3600" dirty="0" smtClean="0"/>
              <a:t>Daarom </a:t>
            </a:r>
            <a:r>
              <a:rPr lang="nl-NL" sz="3600" dirty="0"/>
              <a:t>wil ik </a:t>
            </a:r>
            <a:r>
              <a:rPr lang="nl-NL" sz="3600" dirty="0" smtClean="0"/>
              <a:t>als </a:t>
            </a:r>
            <a:r>
              <a:rPr lang="nl-NL" sz="3600" dirty="0"/>
              <a:t>kind van God </a:t>
            </a:r>
            <a:endParaRPr lang="nl-NL" sz="3600" dirty="0" smtClean="0"/>
          </a:p>
          <a:p>
            <a:r>
              <a:rPr lang="nl-NL" sz="3600" dirty="0" smtClean="0"/>
              <a:t>gehoorzaam </a:t>
            </a:r>
            <a:r>
              <a:rPr lang="nl-NL" sz="3600" dirty="0"/>
              <a:t>zijn </a:t>
            </a:r>
            <a:r>
              <a:rPr lang="nl-NL" sz="3600" dirty="0" smtClean="0"/>
              <a:t>aan </a:t>
            </a:r>
            <a:r>
              <a:rPr lang="nl-NL" sz="3600" dirty="0"/>
              <a:t>al zijn geboden, </a:t>
            </a:r>
            <a:endParaRPr lang="nl-NL" sz="3600" dirty="0" smtClean="0"/>
          </a:p>
          <a:p>
            <a:r>
              <a:rPr lang="nl-NL" sz="3600" dirty="0" smtClean="0"/>
              <a:t>in </a:t>
            </a:r>
            <a:r>
              <a:rPr lang="nl-NL" sz="3600" dirty="0"/>
              <a:t>alle omstandigheden </a:t>
            </a:r>
            <a:r>
              <a:rPr lang="nl-NL" sz="3600" dirty="0" smtClean="0"/>
              <a:t>op </a:t>
            </a:r>
            <a:r>
              <a:rPr lang="nl-NL" sz="3600" dirty="0"/>
              <a:t>Hem vertrouwen </a:t>
            </a:r>
            <a:endParaRPr lang="nl-NL" sz="3600" dirty="0" smtClean="0"/>
          </a:p>
          <a:p>
            <a:r>
              <a:rPr lang="nl-NL" sz="3600" dirty="0" smtClean="0"/>
              <a:t>en </a:t>
            </a:r>
            <a:r>
              <a:rPr lang="nl-NL" sz="3600" dirty="0"/>
              <a:t>in alle situaties Jezus volgen.</a:t>
            </a:r>
          </a:p>
          <a:p>
            <a:endParaRPr lang="nl-NL" dirty="0"/>
          </a:p>
        </p:txBody>
      </p:sp>
    </p:spTree>
    <p:extLst>
      <p:ext uri="{BB962C8B-B14F-4D97-AF65-F5344CB8AC3E}">
        <p14:creationId xmlns:p14="http://schemas.microsoft.com/office/powerpoint/2010/main" val="999008585"/>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sp>
        <p:nvSpPr>
          <p:cNvPr id="3" name="Tijdelijke aanduiding voor inhoud 2"/>
          <p:cNvSpPr>
            <a:spLocks noGrp="1"/>
          </p:cNvSpPr>
          <p:nvPr>
            <p:ph idx="1"/>
          </p:nvPr>
        </p:nvSpPr>
        <p:spPr/>
        <p:txBody>
          <a:bodyPr/>
          <a:lstStyle/>
          <a:p>
            <a:r>
              <a:rPr lang="nl-NL" sz="3600" dirty="0"/>
              <a:t>‘GEEN ANDERE GODEN NAAST </a:t>
            </a:r>
            <a:r>
              <a:rPr lang="nl-NL" sz="6000" dirty="0"/>
              <a:t>M</a:t>
            </a:r>
            <a:r>
              <a:rPr lang="nl-NL" sz="3600" dirty="0"/>
              <a:t>IJ!’ </a:t>
            </a:r>
            <a:endParaRPr lang="nl-NL" sz="3600" dirty="0" smtClean="0"/>
          </a:p>
          <a:p>
            <a:endParaRPr lang="nl-NL" dirty="0"/>
          </a:p>
          <a:p>
            <a:r>
              <a:rPr lang="nl-NL" sz="4000" dirty="0" smtClean="0"/>
              <a:t>Dat is het </a:t>
            </a:r>
            <a:r>
              <a:rPr lang="nl-NL" sz="4000" dirty="0"/>
              <a:t>enige wat God </a:t>
            </a:r>
            <a:r>
              <a:rPr lang="nl-NL" sz="4000" dirty="0" smtClean="0"/>
              <a:t>vraagt</a:t>
            </a:r>
            <a:r>
              <a:rPr lang="nl-NL" sz="4000" dirty="0"/>
              <a:t>. </a:t>
            </a:r>
            <a:endParaRPr lang="nl-NL" sz="4000" dirty="0" smtClean="0"/>
          </a:p>
          <a:p>
            <a:endParaRPr lang="nl-NL" sz="4000" dirty="0"/>
          </a:p>
          <a:p>
            <a:r>
              <a:rPr lang="nl-NL" sz="4000" dirty="0" smtClean="0"/>
              <a:t>Hij wil alles voor ons zijn</a:t>
            </a:r>
            <a:r>
              <a:rPr lang="nl-NL" sz="4000" dirty="0"/>
              <a:t>. </a:t>
            </a:r>
            <a:endParaRPr lang="nl-NL" sz="4000" dirty="0" smtClean="0"/>
          </a:p>
          <a:p>
            <a:r>
              <a:rPr lang="nl-NL" sz="4000" dirty="0" smtClean="0"/>
              <a:t>Niet </a:t>
            </a:r>
            <a:r>
              <a:rPr lang="nl-NL" sz="4000" dirty="0"/>
              <a:t>alleen voor later. </a:t>
            </a:r>
            <a:endParaRPr lang="nl-NL" sz="4000" dirty="0" smtClean="0"/>
          </a:p>
          <a:p>
            <a:r>
              <a:rPr lang="nl-NL" sz="4000" dirty="0" smtClean="0"/>
              <a:t>Maar </a:t>
            </a:r>
            <a:r>
              <a:rPr lang="nl-NL" sz="4000" dirty="0"/>
              <a:t>ook nu.</a:t>
            </a:r>
          </a:p>
        </p:txBody>
      </p:sp>
    </p:spTree>
    <p:extLst>
      <p:ext uri="{BB962C8B-B14F-4D97-AF65-F5344CB8AC3E}">
        <p14:creationId xmlns:p14="http://schemas.microsoft.com/office/powerpoint/2010/main" val="1032006347"/>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sp>
        <p:nvSpPr>
          <p:cNvPr id="3" name="Tijdelijke aanduiding voor inhoud 2"/>
          <p:cNvSpPr>
            <a:spLocks noGrp="1"/>
          </p:cNvSpPr>
          <p:nvPr>
            <p:ph idx="1"/>
          </p:nvPr>
        </p:nvSpPr>
        <p:spPr>
          <a:xfrm>
            <a:off x="468313" y="404664"/>
            <a:ext cx="8229600" cy="5904061"/>
          </a:xfrm>
        </p:spPr>
        <p:txBody>
          <a:bodyPr/>
          <a:lstStyle/>
          <a:p>
            <a:pPr marL="0" indent="0">
              <a:lnSpc>
                <a:spcPct val="130000"/>
              </a:lnSpc>
            </a:pPr>
            <a:r>
              <a:rPr lang="nl-NL" dirty="0" smtClean="0"/>
              <a:t>Paulus aan </a:t>
            </a:r>
            <a:r>
              <a:rPr lang="nl-NL" dirty="0" err="1" smtClean="0"/>
              <a:t>Timoteüs</a:t>
            </a:r>
            <a:r>
              <a:rPr lang="nl-NL" dirty="0" smtClean="0"/>
              <a:t>:</a:t>
            </a:r>
          </a:p>
          <a:p>
            <a:pPr marL="0" indent="0">
              <a:lnSpc>
                <a:spcPct val="130000"/>
              </a:lnSpc>
            </a:pPr>
            <a:r>
              <a:rPr lang="nl-NL" i="1" dirty="0" smtClean="0"/>
              <a:t>Alles </a:t>
            </a:r>
            <a:r>
              <a:rPr lang="nl-NL" i="1" dirty="0"/>
              <a:t>wat God geschapen heeft is goed en niets hoeft te worden verworpen als het onder dank wordt aangenomen, want het is geheiligd door het woord van God en door het gebed</a:t>
            </a:r>
            <a:r>
              <a:rPr lang="nl-NL" dirty="0"/>
              <a:t>.  </a:t>
            </a:r>
            <a:endParaRPr lang="nl-NL" dirty="0" smtClean="0"/>
          </a:p>
          <a:p>
            <a:pPr marL="0" indent="0">
              <a:lnSpc>
                <a:spcPct val="130000"/>
              </a:lnSpc>
            </a:pPr>
            <a:endParaRPr lang="nl-NL" dirty="0"/>
          </a:p>
          <a:p>
            <a:pPr marL="0" indent="0">
              <a:lnSpc>
                <a:spcPct val="130000"/>
              </a:lnSpc>
            </a:pPr>
            <a:r>
              <a:rPr lang="nl-NL" dirty="0" err="1" smtClean="0"/>
              <a:t>Jakobus</a:t>
            </a:r>
            <a:r>
              <a:rPr lang="nl-NL" dirty="0"/>
              <a:t>, de broer van </a:t>
            </a:r>
            <a:r>
              <a:rPr lang="nl-NL" dirty="0" smtClean="0"/>
              <a:t>Jezus:</a:t>
            </a:r>
          </a:p>
          <a:p>
            <a:pPr marL="0" indent="0">
              <a:lnSpc>
                <a:spcPct val="130000"/>
              </a:lnSpc>
            </a:pPr>
            <a:r>
              <a:rPr lang="nl-NL" i="1" dirty="0" smtClean="0"/>
              <a:t>Elke </a:t>
            </a:r>
            <a:r>
              <a:rPr lang="nl-NL" i="1" dirty="0"/>
              <a:t>goede gave en elk volmaakt geschenk komt van boven, van de Vader van de hemellichten.</a:t>
            </a:r>
            <a:r>
              <a:rPr lang="nl-NL" dirty="0"/>
              <a:t> </a:t>
            </a:r>
          </a:p>
          <a:p>
            <a:pPr marL="0" indent="0">
              <a:lnSpc>
                <a:spcPct val="150000"/>
              </a:lnSpc>
            </a:pPr>
            <a:endParaRPr lang="nl-NL" dirty="0"/>
          </a:p>
        </p:txBody>
      </p:sp>
    </p:spTree>
    <p:extLst>
      <p:ext uri="{BB962C8B-B14F-4D97-AF65-F5344CB8AC3E}">
        <p14:creationId xmlns:p14="http://schemas.microsoft.com/office/powerpoint/2010/main" val="1027996759"/>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sp>
        <p:nvSpPr>
          <p:cNvPr id="3" name="Tijdelijke aanduiding voor inhoud 2"/>
          <p:cNvSpPr>
            <a:spLocks noGrp="1"/>
          </p:cNvSpPr>
          <p:nvPr>
            <p:ph idx="1"/>
          </p:nvPr>
        </p:nvSpPr>
        <p:spPr>
          <a:xfrm>
            <a:off x="468313" y="404664"/>
            <a:ext cx="8229600" cy="5904061"/>
          </a:xfrm>
        </p:spPr>
        <p:txBody>
          <a:bodyPr/>
          <a:lstStyle/>
          <a:p>
            <a:pPr marL="0" indent="0">
              <a:lnSpc>
                <a:spcPct val="120000"/>
              </a:lnSpc>
            </a:pPr>
            <a:r>
              <a:rPr lang="nl-NL" sz="3200" dirty="0" smtClean="0"/>
              <a:t>Alles wat </a:t>
            </a:r>
            <a:r>
              <a:rPr lang="nl-NL" sz="3200" dirty="0"/>
              <a:t>een afgod kan worden, </a:t>
            </a:r>
            <a:endParaRPr lang="nl-NL" sz="3200" dirty="0" smtClean="0"/>
          </a:p>
          <a:p>
            <a:pPr marL="0" indent="0">
              <a:lnSpc>
                <a:spcPct val="120000"/>
              </a:lnSpc>
            </a:pPr>
            <a:r>
              <a:rPr lang="nl-NL" sz="3200" dirty="0" smtClean="0"/>
              <a:t>is op </a:t>
            </a:r>
            <a:r>
              <a:rPr lang="nl-NL" sz="3200" dirty="0"/>
              <a:t>zichzelf </a:t>
            </a:r>
            <a:r>
              <a:rPr lang="nl-NL" sz="3200" dirty="0" smtClean="0"/>
              <a:t>goed.  </a:t>
            </a:r>
          </a:p>
          <a:p>
            <a:pPr marL="0" indent="0">
              <a:lnSpc>
                <a:spcPct val="120000"/>
              </a:lnSpc>
            </a:pPr>
            <a:r>
              <a:rPr lang="nl-NL" sz="3200" dirty="0" smtClean="0"/>
              <a:t>Maar als het zo belangrijk wordt  </a:t>
            </a:r>
          </a:p>
          <a:p>
            <a:pPr marL="0" indent="0">
              <a:lnSpc>
                <a:spcPct val="120000"/>
              </a:lnSpc>
            </a:pPr>
            <a:r>
              <a:rPr lang="nl-NL" sz="3200" dirty="0" smtClean="0"/>
              <a:t>dat je dáár al je kaarten opzet</a:t>
            </a:r>
          </a:p>
          <a:p>
            <a:pPr marL="0" indent="0">
              <a:lnSpc>
                <a:spcPct val="120000"/>
              </a:lnSpc>
            </a:pPr>
            <a:r>
              <a:rPr lang="nl-NL" sz="3200" dirty="0"/>
              <a:t>e</a:t>
            </a:r>
            <a:r>
              <a:rPr lang="nl-NL" sz="3200" dirty="0" smtClean="0"/>
              <a:t>n God </a:t>
            </a:r>
            <a:r>
              <a:rPr lang="nl-NL" sz="3200" dirty="0"/>
              <a:t>vervangt, </a:t>
            </a:r>
            <a:endParaRPr lang="nl-NL" sz="3200" dirty="0" smtClean="0"/>
          </a:p>
          <a:p>
            <a:pPr marL="0" indent="0">
              <a:lnSpc>
                <a:spcPct val="120000"/>
              </a:lnSpc>
            </a:pPr>
            <a:r>
              <a:rPr lang="nl-NL" sz="3200" dirty="0" smtClean="0"/>
              <a:t>wordt </a:t>
            </a:r>
            <a:r>
              <a:rPr lang="nl-NL" sz="3200" dirty="0"/>
              <a:t>een afgod met jou als slaaf. </a:t>
            </a:r>
            <a:endParaRPr lang="nl-NL" sz="3200" dirty="0" smtClean="0"/>
          </a:p>
          <a:p>
            <a:pPr marL="0" indent="0">
              <a:lnSpc>
                <a:spcPct val="120000"/>
              </a:lnSpc>
            </a:pPr>
            <a:endParaRPr lang="nl-NL" sz="3200" dirty="0"/>
          </a:p>
          <a:p>
            <a:pPr marL="0" indent="0">
              <a:lnSpc>
                <a:spcPct val="120000"/>
              </a:lnSpc>
            </a:pPr>
            <a:r>
              <a:rPr lang="nl-NL" sz="3200" dirty="0" smtClean="0"/>
              <a:t>‘</a:t>
            </a:r>
            <a:r>
              <a:rPr lang="nl-NL" sz="3200" dirty="0"/>
              <a:t>Afgoderij is in plaats van God of naast Hem iets anders verzinnen of hebben, </a:t>
            </a:r>
            <a:endParaRPr lang="nl-NL" sz="3200" dirty="0" smtClean="0"/>
          </a:p>
          <a:p>
            <a:pPr marL="0" indent="0">
              <a:lnSpc>
                <a:spcPct val="120000"/>
              </a:lnSpc>
            </a:pPr>
            <a:r>
              <a:rPr lang="nl-NL" sz="3200" dirty="0" smtClean="0"/>
              <a:t>waarop </a:t>
            </a:r>
            <a:r>
              <a:rPr lang="nl-NL" sz="3200" dirty="0"/>
              <a:t>de mens zijn vertrouwen stelt.’</a:t>
            </a:r>
          </a:p>
          <a:p>
            <a:pPr>
              <a:lnSpc>
                <a:spcPct val="120000"/>
              </a:lnSpc>
            </a:pPr>
            <a:endParaRPr lang="nl-NL" dirty="0"/>
          </a:p>
        </p:txBody>
      </p:sp>
    </p:spTree>
    <p:extLst>
      <p:ext uri="{BB962C8B-B14F-4D97-AF65-F5344CB8AC3E}">
        <p14:creationId xmlns:p14="http://schemas.microsoft.com/office/powerpoint/2010/main" val="1174608697"/>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z="9600" dirty="0" smtClean="0"/>
              <a:t>De  </a:t>
            </a:r>
            <a:r>
              <a:rPr lang="nl-NL" sz="9600" dirty="0" err="1" smtClean="0"/>
              <a:t>gelukstest</a:t>
            </a:r>
            <a:endParaRPr lang="nl-NL" sz="9600" dirty="0"/>
          </a:p>
        </p:txBody>
      </p:sp>
      <p:sp>
        <p:nvSpPr>
          <p:cNvPr id="3" name="Tijdelijke aanduiding voor inhoud 2"/>
          <p:cNvSpPr>
            <a:spLocks noGrp="1"/>
          </p:cNvSpPr>
          <p:nvPr>
            <p:ph idx="1"/>
          </p:nvPr>
        </p:nvSpPr>
        <p:spPr>
          <a:xfrm>
            <a:off x="468313" y="1988840"/>
            <a:ext cx="8229600" cy="4319884"/>
          </a:xfrm>
        </p:spPr>
        <p:txBody>
          <a:bodyPr/>
          <a:lstStyle/>
          <a:p>
            <a:pPr>
              <a:lnSpc>
                <a:spcPct val="130000"/>
              </a:lnSpc>
            </a:pPr>
            <a:r>
              <a:rPr lang="nl-NL" sz="5400" dirty="0" smtClean="0"/>
              <a:t>Wat heb je </a:t>
            </a:r>
          </a:p>
          <a:p>
            <a:pPr>
              <a:lnSpc>
                <a:spcPct val="130000"/>
              </a:lnSpc>
            </a:pPr>
            <a:r>
              <a:rPr lang="nl-NL" sz="5400" dirty="0" smtClean="0"/>
              <a:t>absoluut nodig </a:t>
            </a:r>
          </a:p>
          <a:p>
            <a:pPr>
              <a:lnSpc>
                <a:spcPct val="130000"/>
              </a:lnSpc>
            </a:pPr>
            <a:r>
              <a:rPr lang="nl-NL" sz="5400" dirty="0" smtClean="0"/>
              <a:t>om gelukkig </a:t>
            </a:r>
            <a:r>
              <a:rPr lang="nl-NL" sz="5400" dirty="0"/>
              <a:t>te </a:t>
            </a:r>
            <a:r>
              <a:rPr lang="nl-NL" sz="5400" dirty="0" smtClean="0"/>
              <a:t>zijn </a:t>
            </a:r>
          </a:p>
          <a:p>
            <a:pPr>
              <a:lnSpc>
                <a:spcPct val="130000"/>
              </a:lnSpc>
            </a:pPr>
            <a:r>
              <a:rPr lang="nl-NL" sz="5400" dirty="0" smtClean="0"/>
              <a:t>in dit leven? </a:t>
            </a:r>
            <a:endParaRPr lang="nl-NL" sz="5400" dirty="0"/>
          </a:p>
          <a:p>
            <a:endParaRPr lang="nl-NL" b="1" dirty="0" smtClean="0"/>
          </a:p>
          <a:p>
            <a:endParaRPr lang="nl-NL" dirty="0"/>
          </a:p>
        </p:txBody>
      </p:sp>
    </p:spTree>
    <p:extLst>
      <p:ext uri="{BB962C8B-B14F-4D97-AF65-F5344CB8AC3E}">
        <p14:creationId xmlns:p14="http://schemas.microsoft.com/office/powerpoint/2010/main" val="3094602647"/>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sp>
        <p:nvSpPr>
          <p:cNvPr id="3" name="Tijdelijke aanduiding voor inhoud 2"/>
          <p:cNvSpPr>
            <a:spLocks noGrp="1"/>
          </p:cNvSpPr>
          <p:nvPr>
            <p:ph idx="1"/>
          </p:nvPr>
        </p:nvSpPr>
        <p:spPr/>
        <p:txBody>
          <a:bodyPr/>
          <a:lstStyle/>
          <a:p>
            <a:r>
              <a:rPr lang="nl-NL" sz="3200" dirty="0" smtClean="0"/>
              <a:t>De belangrijkste vraag voor een christen:</a:t>
            </a:r>
          </a:p>
          <a:p>
            <a:endParaRPr lang="nl-NL" dirty="0"/>
          </a:p>
          <a:p>
            <a:r>
              <a:rPr lang="nl-NL" sz="8000" b="1" dirty="0" smtClean="0"/>
              <a:t>Heb ik God lief?</a:t>
            </a:r>
            <a:endParaRPr lang="nl-NL" sz="8000" b="1" dirty="0"/>
          </a:p>
        </p:txBody>
      </p:sp>
    </p:spTree>
    <p:extLst>
      <p:ext uri="{BB962C8B-B14F-4D97-AF65-F5344CB8AC3E}">
        <p14:creationId xmlns:p14="http://schemas.microsoft.com/office/powerpoint/2010/main" val="1174608697"/>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8312" y="115888"/>
            <a:ext cx="8496175" cy="633412"/>
          </a:xfrm>
        </p:spPr>
        <p:txBody>
          <a:bodyPr/>
          <a:lstStyle/>
          <a:p>
            <a:r>
              <a:rPr lang="nl-NL" sz="4000" u="none" dirty="0" smtClean="0"/>
              <a:t>God heb ik lief … hoe hou ik dat zo?</a:t>
            </a:r>
            <a:endParaRPr lang="nl-NL" sz="4000" u="none" dirty="0"/>
          </a:p>
        </p:txBody>
      </p:sp>
      <p:sp>
        <p:nvSpPr>
          <p:cNvPr id="3" name="Tijdelijke aanduiding voor inhoud 2"/>
          <p:cNvSpPr>
            <a:spLocks noGrp="1"/>
          </p:cNvSpPr>
          <p:nvPr>
            <p:ph idx="1"/>
          </p:nvPr>
        </p:nvSpPr>
        <p:spPr>
          <a:xfrm>
            <a:off x="468313" y="1340767"/>
            <a:ext cx="8229600" cy="4967957"/>
          </a:xfrm>
        </p:spPr>
        <p:txBody>
          <a:bodyPr/>
          <a:lstStyle/>
          <a:p>
            <a:pPr>
              <a:lnSpc>
                <a:spcPct val="150000"/>
              </a:lnSpc>
            </a:pPr>
            <a:r>
              <a:rPr lang="nl-NL" sz="4000" u="sng" dirty="0" smtClean="0"/>
              <a:t>TIP 1</a:t>
            </a:r>
            <a:r>
              <a:rPr lang="nl-NL" sz="4000" dirty="0" smtClean="0"/>
              <a:t>:</a:t>
            </a:r>
          </a:p>
          <a:p>
            <a:pPr>
              <a:lnSpc>
                <a:spcPct val="150000"/>
              </a:lnSpc>
            </a:pPr>
            <a:r>
              <a:rPr lang="nl-NL" sz="4000" dirty="0"/>
              <a:t>Neem elke dag </a:t>
            </a:r>
            <a:endParaRPr lang="nl-NL" sz="4000" dirty="0" smtClean="0"/>
          </a:p>
          <a:p>
            <a:pPr>
              <a:lnSpc>
                <a:spcPct val="150000"/>
              </a:lnSpc>
            </a:pPr>
            <a:r>
              <a:rPr lang="nl-NL" sz="4000" dirty="0" smtClean="0"/>
              <a:t>een </a:t>
            </a:r>
            <a:r>
              <a:rPr lang="nl-NL" sz="4000" dirty="0"/>
              <a:t>paar momenten </a:t>
            </a:r>
            <a:endParaRPr lang="nl-NL" sz="4000" dirty="0" smtClean="0"/>
          </a:p>
          <a:p>
            <a:pPr>
              <a:lnSpc>
                <a:spcPct val="150000"/>
              </a:lnSpc>
            </a:pPr>
            <a:r>
              <a:rPr lang="nl-NL" sz="4000" dirty="0" smtClean="0"/>
              <a:t>tijd </a:t>
            </a:r>
            <a:r>
              <a:rPr lang="nl-NL" sz="4000" dirty="0"/>
              <a:t>voor God. </a:t>
            </a:r>
            <a:endParaRPr lang="nl-NL" sz="4000" dirty="0" smtClean="0"/>
          </a:p>
          <a:p>
            <a:pPr>
              <a:lnSpc>
                <a:spcPct val="150000"/>
              </a:lnSpc>
            </a:pPr>
            <a:endParaRPr lang="nl-NL" sz="4000" dirty="0" smtClean="0"/>
          </a:p>
          <a:p>
            <a:pPr>
              <a:lnSpc>
                <a:spcPct val="150000"/>
              </a:lnSpc>
            </a:pPr>
            <a:endParaRPr lang="nl-NL" dirty="0"/>
          </a:p>
        </p:txBody>
      </p:sp>
      <p:pic>
        <p:nvPicPr>
          <p:cNvPr id="4" name="Tijdelijke aanduiding voor inhoud 3"/>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5903640" y="980728"/>
            <a:ext cx="3240360" cy="5236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el 1"/>
          <p:cNvSpPr txBox="1">
            <a:spLocks/>
          </p:cNvSpPr>
          <p:nvPr/>
        </p:nvSpPr>
        <p:spPr bwMode="auto">
          <a:xfrm>
            <a:off x="5902729" y="3282349"/>
            <a:ext cx="3240360" cy="633412"/>
          </a:xfrm>
          <a:prstGeom prst="rect">
            <a:avLst/>
          </a:prstGeom>
          <a:solidFill>
            <a:schemeClr val="tx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defRPr sz="2800" u="sng">
                <a:solidFill>
                  <a:schemeClr val="tx1"/>
                </a:solidFill>
                <a:latin typeface="+mj-lt"/>
                <a:ea typeface="+mj-ea"/>
                <a:cs typeface="+mj-cs"/>
              </a:defRPr>
            </a:lvl1pPr>
            <a:lvl2pPr marL="342900" indent="-342900" algn="l" rtl="0" eaLnBrk="0" fontAlgn="base" hangingPunct="0">
              <a:spcBef>
                <a:spcPct val="20000"/>
              </a:spcBef>
              <a:spcAft>
                <a:spcPct val="0"/>
              </a:spcAft>
              <a:defRPr sz="2800" u="sng">
                <a:solidFill>
                  <a:schemeClr val="tx1"/>
                </a:solidFill>
                <a:latin typeface="Tahoma" pitchFamily="34" charset="0"/>
              </a:defRPr>
            </a:lvl2pPr>
            <a:lvl3pPr marL="342900" indent="-342900" algn="l" rtl="0" eaLnBrk="0" fontAlgn="base" hangingPunct="0">
              <a:spcBef>
                <a:spcPct val="20000"/>
              </a:spcBef>
              <a:spcAft>
                <a:spcPct val="0"/>
              </a:spcAft>
              <a:defRPr sz="2800" u="sng">
                <a:solidFill>
                  <a:schemeClr val="tx1"/>
                </a:solidFill>
                <a:latin typeface="Tahoma" pitchFamily="34" charset="0"/>
              </a:defRPr>
            </a:lvl3pPr>
            <a:lvl4pPr marL="342900" indent="-342900" algn="l" rtl="0" eaLnBrk="0" fontAlgn="base" hangingPunct="0">
              <a:spcBef>
                <a:spcPct val="20000"/>
              </a:spcBef>
              <a:spcAft>
                <a:spcPct val="0"/>
              </a:spcAft>
              <a:defRPr sz="2800" u="sng">
                <a:solidFill>
                  <a:schemeClr val="tx1"/>
                </a:solidFill>
                <a:latin typeface="Tahoma" pitchFamily="34" charset="0"/>
              </a:defRPr>
            </a:lvl4pPr>
            <a:lvl5pPr marL="342900" indent="-342900" algn="l" rtl="0" eaLnBrk="0" fontAlgn="base" hangingPunct="0">
              <a:spcBef>
                <a:spcPct val="20000"/>
              </a:spcBef>
              <a:spcAft>
                <a:spcPct val="0"/>
              </a:spcAft>
              <a:defRPr sz="2800" u="sng">
                <a:solidFill>
                  <a:schemeClr val="tx1"/>
                </a:solidFill>
                <a:latin typeface="Tahoma" pitchFamily="34" charset="0"/>
              </a:defRPr>
            </a:lvl5pPr>
            <a:lvl6pPr marL="800100" indent="-342900" algn="l" rtl="0" eaLnBrk="1" fontAlgn="base" hangingPunct="1">
              <a:spcBef>
                <a:spcPct val="20000"/>
              </a:spcBef>
              <a:spcAft>
                <a:spcPct val="0"/>
              </a:spcAft>
              <a:defRPr sz="2800" u="sng">
                <a:solidFill>
                  <a:schemeClr val="tx1"/>
                </a:solidFill>
                <a:latin typeface="Tahoma" pitchFamily="34" charset="0"/>
              </a:defRPr>
            </a:lvl6pPr>
            <a:lvl7pPr marL="1257300" indent="-342900" algn="l" rtl="0" eaLnBrk="1" fontAlgn="base" hangingPunct="1">
              <a:spcBef>
                <a:spcPct val="20000"/>
              </a:spcBef>
              <a:spcAft>
                <a:spcPct val="0"/>
              </a:spcAft>
              <a:defRPr sz="2800" u="sng">
                <a:solidFill>
                  <a:schemeClr val="tx1"/>
                </a:solidFill>
                <a:latin typeface="Tahoma" pitchFamily="34" charset="0"/>
              </a:defRPr>
            </a:lvl7pPr>
            <a:lvl8pPr marL="1714500" indent="-342900" algn="l" rtl="0" eaLnBrk="1" fontAlgn="base" hangingPunct="1">
              <a:spcBef>
                <a:spcPct val="20000"/>
              </a:spcBef>
              <a:spcAft>
                <a:spcPct val="0"/>
              </a:spcAft>
              <a:defRPr sz="2800" u="sng">
                <a:solidFill>
                  <a:schemeClr val="tx1"/>
                </a:solidFill>
                <a:latin typeface="Tahoma" pitchFamily="34" charset="0"/>
              </a:defRPr>
            </a:lvl8pPr>
            <a:lvl9pPr marL="2171700" indent="-342900" algn="l" rtl="0" eaLnBrk="1" fontAlgn="base" hangingPunct="1">
              <a:spcBef>
                <a:spcPct val="20000"/>
              </a:spcBef>
              <a:spcAft>
                <a:spcPct val="0"/>
              </a:spcAft>
              <a:defRPr sz="2800" u="sng">
                <a:solidFill>
                  <a:schemeClr val="tx1"/>
                </a:solidFill>
                <a:latin typeface="Tahoma" pitchFamily="34" charset="0"/>
              </a:defRPr>
            </a:lvl9pPr>
          </a:lstStyle>
          <a:p>
            <a:pPr algn="ctr"/>
            <a:r>
              <a:rPr lang="nl-NL" sz="3200" b="1" u="none" kern="0" smtClean="0">
                <a:solidFill>
                  <a:srgbClr val="FF0000"/>
                </a:solidFill>
              </a:rPr>
              <a:t>Tot tien tellen</a:t>
            </a:r>
            <a:endParaRPr lang="nl-NL" sz="3200" b="1" u="none" kern="0" dirty="0">
              <a:solidFill>
                <a:srgbClr val="FF0000"/>
              </a:solidFill>
            </a:endParaRPr>
          </a:p>
        </p:txBody>
      </p:sp>
    </p:spTree>
    <p:extLst>
      <p:ext uri="{BB962C8B-B14F-4D97-AF65-F5344CB8AC3E}">
        <p14:creationId xmlns:p14="http://schemas.microsoft.com/office/powerpoint/2010/main" val="3094602647"/>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8312" y="115888"/>
            <a:ext cx="8496175" cy="633412"/>
          </a:xfrm>
        </p:spPr>
        <p:txBody>
          <a:bodyPr/>
          <a:lstStyle/>
          <a:p>
            <a:r>
              <a:rPr lang="nl-NL" sz="4000" u="none" dirty="0" smtClean="0"/>
              <a:t>God heb ik lief … hoe hou ik dat zo?</a:t>
            </a:r>
            <a:endParaRPr lang="nl-NL" sz="4000" u="none" dirty="0"/>
          </a:p>
        </p:txBody>
      </p:sp>
      <p:sp>
        <p:nvSpPr>
          <p:cNvPr id="3" name="Tijdelijke aanduiding voor inhoud 2"/>
          <p:cNvSpPr>
            <a:spLocks noGrp="1"/>
          </p:cNvSpPr>
          <p:nvPr>
            <p:ph idx="1"/>
          </p:nvPr>
        </p:nvSpPr>
        <p:spPr>
          <a:xfrm>
            <a:off x="468313" y="1340767"/>
            <a:ext cx="8229600" cy="4967957"/>
          </a:xfrm>
        </p:spPr>
        <p:txBody>
          <a:bodyPr/>
          <a:lstStyle/>
          <a:p>
            <a:pPr>
              <a:lnSpc>
                <a:spcPct val="150000"/>
              </a:lnSpc>
            </a:pPr>
            <a:r>
              <a:rPr lang="nl-NL" sz="4000" u="sng" dirty="0" smtClean="0"/>
              <a:t>TIP 2</a:t>
            </a:r>
            <a:r>
              <a:rPr lang="nl-NL" sz="4000" dirty="0" smtClean="0"/>
              <a:t>:</a:t>
            </a:r>
          </a:p>
          <a:p>
            <a:pPr>
              <a:lnSpc>
                <a:spcPct val="150000"/>
              </a:lnSpc>
            </a:pPr>
            <a:r>
              <a:rPr lang="nl-NL" sz="4000" dirty="0" smtClean="0"/>
              <a:t>Betrek God in je leven </a:t>
            </a:r>
          </a:p>
          <a:p>
            <a:pPr>
              <a:lnSpc>
                <a:spcPct val="150000"/>
              </a:lnSpc>
            </a:pPr>
            <a:r>
              <a:rPr lang="nl-NL" sz="4000" dirty="0" smtClean="0"/>
              <a:t>van alledag.</a:t>
            </a:r>
          </a:p>
          <a:p>
            <a:pPr>
              <a:lnSpc>
                <a:spcPct val="150000"/>
              </a:lnSpc>
            </a:pPr>
            <a:r>
              <a:rPr lang="nl-NL" sz="4000" dirty="0" smtClean="0"/>
              <a:t>Zeg ‘dank </a:t>
            </a:r>
            <a:r>
              <a:rPr lang="nl-NL" sz="4000" dirty="0"/>
              <a:t>U wel, Heer’ </a:t>
            </a:r>
            <a:endParaRPr lang="nl-NL" sz="4000" dirty="0" smtClean="0"/>
          </a:p>
          <a:p>
            <a:pPr>
              <a:lnSpc>
                <a:spcPct val="150000"/>
              </a:lnSpc>
            </a:pPr>
            <a:r>
              <a:rPr lang="nl-NL" sz="4000" dirty="0"/>
              <a:t>o</a:t>
            </a:r>
            <a:r>
              <a:rPr lang="nl-NL" sz="4000" dirty="0" smtClean="0"/>
              <a:t>f </a:t>
            </a:r>
            <a:r>
              <a:rPr lang="nl-NL" sz="4000" dirty="0"/>
              <a:t>‘Heer, help me toch</a:t>
            </a:r>
            <a:r>
              <a:rPr lang="nl-NL" sz="4000" dirty="0" smtClean="0"/>
              <a:t>’.</a:t>
            </a:r>
          </a:p>
          <a:p>
            <a:pPr>
              <a:lnSpc>
                <a:spcPct val="150000"/>
              </a:lnSpc>
            </a:pPr>
            <a:endParaRPr lang="nl-NL" dirty="0"/>
          </a:p>
        </p:txBody>
      </p:sp>
      <p:pic>
        <p:nvPicPr>
          <p:cNvPr id="4" name="Tijdelijke aanduiding voor inhoud 3"/>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5903640" y="980728"/>
            <a:ext cx="3240360" cy="5236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el 1"/>
          <p:cNvSpPr txBox="1">
            <a:spLocks/>
          </p:cNvSpPr>
          <p:nvPr/>
        </p:nvSpPr>
        <p:spPr bwMode="auto">
          <a:xfrm>
            <a:off x="5903640" y="3282349"/>
            <a:ext cx="3240360" cy="633412"/>
          </a:xfrm>
          <a:prstGeom prst="rect">
            <a:avLst/>
          </a:prstGeom>
          <a:solidFill>
            <a:schemeClr val="tx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defRPr sz="2800" u="sng">
                <a:solidFill>
                  <a:schemeClr val="tx1"/>
                </a:solidFill>
                <a:latin typeface="+mj-lt"/>
                <a:ea typeface="+mj-ea"/>
                <a:cs typeface="+mj-cs"/>
              </a:defRPr>
            </a:lvl1pPr>
            <a:lvl2pPr marL="342900" indent="-342900" algn="l" rtl="0" eaLnBrk="0" fontAlgn="base" hangingPunct="0">
              <a:spcBef>
                <a:spcPct val="20000"/>
              </a:spcBef>
              <a:spcAft>
                <a:spcPct val="0"/>
              </a:spcAft>
              <a:defRPr sz="2800" u="sng">
                <a:solidFill>
                  <a:schemeClr val="tx1"/>
                </a:solidFill>
                <a:latin typeface="Tahoma" pitchFamily="34" charset="0"/>
              </a:defRPr>
            </a:lvl2pPr>
            <a:lvl3pPr marL="342900" indent="-342900" algn="l" rtl="0" eaLnBrk="0" fontAlgn="base" hangingPunct="0">
              <a:spcBef>
                <a:spcPct val="20000"/>
              </a:spcBef>
              <a:spcAft>
                <a:spcPct val="0"/>
              </a:spcAft>
              <a:defRPr sz="2800" u="sng">
                <a:solidFill>
                  <a:schemeClr val="tx1"/>
                </a:solidFill>
                <a:latin typeface="Tahoma" pitchFamily="34" charset="0"/>
              </a:defRPr>
            </a:lvl3pPr>
            <a:lvl4pPr marL="342900" indent="-342900" algn="l" rtl="0" eaLnBrk="0" fontAlgn="base" hangingPunct="0">
              <a:spcBef>
                <a:spcPct val="20000"/>
              </a:spcBef>
              <a:spcAft>
                <a:spcPct val="0"/>
              </a:spcAft>
              <a:defRPr sz="2800" u="sng">
                <a:solidFill>
                  <a:schemeClr val="tx1"/>
                </a:solidFill>
                <a:latin typeface="Tahoma" pitchFamily="34" charset="0"/>
              </a:defRPr>
            </a:lvl4pPr>
            <a:lvl5pPr marL="342900" indent="-342900" algn="l" rtl="0" eaLnBrk="0" fontAlgn="base" hangingPunct="0">
              <a:spcBef>
                <a:spcPct val="20000"/>
              </a:spcBef>
              <a:spcAft>
                <a:spcPct val="0"/>
              </a:spcAft>
              <a:defRPr sz="2800" u="sng">
                <a:solidFill>
                  <a:schemeClr val="tx1"/>
                </a:solidFill>
                <a:latin typeface="Tahoma" pitchFamily="34" charset="0"/>
              </a:defRPr>
            </a:lvl5pPr>
            <a:lvl6pPr marL="800100" indent="-342900" algn="l" rtl="0" eaLnBrk="1" fontAlgn="base" hangingPunct="1">
              <a:spcBef>
                <a:spcPct val="20000"/>
              </a:spcBef>
              <a:spcAft>
                <a:spcPct val="0"/>
              </a:spcAft>
              <a:defRPr sz="2800" u="sng">
                <a:solidFill>
                  <a:schemeClr val="tx1"/>
                </a:solidFill>
                <a:latin typeface="Tahoma" pitchFamily="34" charset="0"/>
              </a:defRPr>
            </a:lvl6pPr>
            <a:lvl7pPr marL="1257300" indent="-342900" algn="l" rtl="0" eaLnBrk="1" fontAlgn="base" hangingPunct="1">
              <a:spcBef>
                <a:spcPct val="20000"/>
              </a:spcBef>
              <a:spcAft>
                <a:spcPct val="0"/>
              </a:spcAft>
              <a:defRPr sz="2800" u="sng">
                <a:solidFill>
                  <a:schemeClr val="tx1"/>
                </a:solidFill>
                <a:latin typeface="Tahoma" pitchFamily="34" charset="0"/>
              </a:defRPr>
            </a:lvl7pPr>
            <a:lvl8pPr marL="1714500" indent="-342900" algn="l" rtl="0" eaLnBrk="1" fontAlgn="base" hangingPunct="1">
              <a:spcBef>
                <a:spcPct val="20000"/>
              </a:spcBef>
              <a:spcAft>
                <a:spcPct val="0"/>
              </a:spcAft>
              <a:defRPr sz="2800" u="sng">
                <a:solidFill>
                  <a:schemeClr val="tx1"/>
                </a:solidFill>
                <a:latin typeface="Tahoma" pitchFamily="34" charset="0"/>
              </a:defRPr>
            </a:lvl8pPr>
            <a:lvl9pPr marL="2171700" indent="-342900" algn="l" rtl="0" eaLnBrk="1" fontAlgn="base" hangingPunct="1">
              <a:spcBef>
                <a:spcPct val="20000"/>
              </a:spcBef>
              <a:spcAft>
                <a:spcPct val="0"/>
              </a:spcAft>
              <a:defRPr sz="2800" u="sng">
                <a:solidFill>
                  <a:schemeClr val="tx1"/>
                </a:solidFill>
                <a:latin typeface="Tahoma" pitchFamily="34" charset="0"/>
              </a:defRPr>
            </a:lvl9pPr>
          </a:lstStyle>
          <a:p>
            <a:pPr algn="ctr"/>
            <a:r>
              <a:rPr lang="nl-NL" sz="3200" b="1" u="none" kern="0" dirty="0" smtClean="0">
                <a:solidFill>
                  <a:srgbClr val="FF0000"/>
                </a:solidFill>
              </a:rPr>
              <a:t>Tot tien tellen</a:t>
            </a:r>
            <a:endParaRPr lang="nl-NL" sz="3200" b="1" u="none" kern="0" dirty="0">
              <a:solidFill>
                <a:srgbClr val="FF0000"/>
              </a:solidFill>
            </a:endParaRPr>
          </a:p>
        </p:txBody>
      </p:sp>
    </p:spTree>
    <p:extLst>
      <p:ext uri="{BB962C8B-B14F-4D97-AF65-F5344CB8AC3E}">
        <p14:creationId xmlns:p14="http://schemas.microsoft.com/office/powerpoint/2010/main" val="3946041237"/>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8312" y="115888"/>
            <a:ext cx="8496175" cy="633412"/>
          </a:xfrm>
        </p:spPr>
        <p:txBody>
          <a:bodyPr/>
          <a:lstStyle/>
          <a:p>
            <a:r>
              <a:rPr lang="nl-NL" sz="4000" u="none" dirty="0" smtClean="0"/>
              <a:t>God heb ik lief … hoe hou ik dat zo?</a:t>
            </a:r>
            <a:endParaRPr lang="nl-NL" sz="4000" u="none" dirty="0"/>
          </a:p>
        </p:txBody>
      </p:sp>
      <p:sp>
        <p:nvSpPr>
          <p:cNvPr id="3" name="Tijdelijke aanduiding voor inhoud 2"/>
          <p:cNvSpPr>
            <a:spLocks noGrp="1"/>
          </p:cNvSpPr>
          <p:nvPr>
            <p:ph idx="1"/>
          </p:nvPr>
        </p:nvSpPr>
        <p:spPr>
          <a:xfrm>
            <a:off x="468313" y="1340767"/>
            <a:ext cx="8229600" cy="4967957"/>
          </a:xfrm>
        </p:spPr>
        <p:txBody>
          <a:bodyPr/>
          <a:lstStyle/>
          <a:p>
            <a:pPr>
              <a:lnSpc>
                <a:spcPct val="150000"/>
              </a:lnSpc>
            </a:pPr>
            <a:r>
              <a:rPr lang="nl-NL" sz="4000" u="sng" dirty="0" smtClean="0"/>
              <a:t>TIP 3</a:t>
            </a:r>
            <a:r>
              <a:rPr lang="nl-NL" sz="4000" dirty="0" smtClean="0"/>
              <a:t>:</a:t>
            </a:r>
          </a:p>
          <a:p>
            <a:pPr>
              <a:lnSpc>
                <a:spcPct val="150000"/>
              </a:lnSpc>
            </a:pPr>
            <a:r>
              <a:rPr lang="nl-NL" sz="4000" dirty="0"/>
              <a:t>Zoek </a:t>
            </a:r>
            <a:r>
              <a:rPr lang="nl-NL" sz="4000" dirty="0" smtClean="0"/>
              <a:t>medechristenen. </a:t>
            </a:r>
          </a:p>
          <a:p>
            <a:pPr>
              <a:lnSpc>
                <a:spcPct val="150000"/>
              </a:lnSpc>
            </a:pPr>
            <a:r>
              <a:rPr lang="nl-NL" sz="4000" dirty="0" smtClean="0"/>
              <a:t>Deel je geloof </a:t>
            </a:r>
          </a:p>
          <a:p>
            <a:pPr>
              <a:lnSpc>
                <a:spcPct val="150000"/>
              </a:lnSpc>
            </a:pPr>
            <a:r>
              <a:rPr lang="nl-NL" sz="4000" dirty="0"/>
              <a:t>	</a:t>
            </a:r>
            <a:r>
              <a:rPr lang="nl-NL" sz="4000" dirty="0" smtClean="0"/>
              <a:t>met hoofd en hart </a:t>
            </a:r>
          </a:p>
          <a:p>
            <a:pPr>
              <a:lnSpc>
                <a:spcPct val="150000"/>
              </a:lnSpc>
            </a:pPr>
            <a:r>
              <a:rPr lang="nl-NL" sz="4000" dirty="0"/>
              <a:t>	</a:t>
            </a:r>
            <a:r>
              <a:rPr lang="nl-NL" sz="4000" dirty="0" smtClean="0"/>
              <a:t>en handen.</a:t>
            </a:r>
          </a:p>
          <a:p>
            <a:endParaRPr lang="nl-NL" dirty="0"/>
          </a:p>
        </p:txBody>
      </p:sp>
      <p:pic>
        <p:nvPicPr>
          <p:cNvPr id="5" name="Tijdelijke aanduiding voor inhoud 3"/>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5903640" y="980728"/>
            <a:ext cx="3240360" cy="5236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el 1"/>
          <p:cNvSpPr txBox="1">
            <a:spLocks/>
          </p:cNvSpPr>
          <p:nvPr/>
        </p:nvSpPr>
        <p:spPr bwMode="auto">
          <a:xfrm>
            <a:off x="5903640" y="3282349"/>
            <a:ext cx="3240360" cy="633412"/>
          </a:xfrm>
          <a:prstGeom prst="rect">
            <a:avLst/>
          </a:prstGeom>
          <a:solidFill>
            <a:schemeClr val="tx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defRPr sz="2800" u="sng">
                <a:solidFill>
                  <a:schemeClr val="tx1"/>
                </a:solidFill>
                <a:latin typeface="+mj-lt"/>
                <a:ea typeface="+mj-ea"/>
                <a:cs typeface="+mj-cs"/>
              </a:defRPr>
            </a:lvl1pPr>
            <a:lvl2pPr marL="342900" indent="-342900" algn="l" rtl="0" eaLnBrk="0" fontAlgn="base" hangingPunct="0">
              <a:spcBef>
                <a:spcPct val="20000"/>
              </a:spcBef>
              <a:spcAft>
                <a:spcPct val="0"/>
              </a:spcAft>
              <a:defRPr sz="2800" u="sng">
                <a:solidFill>
                  <a:schemeClr val="tx1"/>
                </a:solidFill>
                <a:latin typeface="Tahoma" pitchFamily="34" charset="0"/>
              </a:defRPr>
            </a:lvl2pPr>
            <a:lvl3pPr marL="342900" indent="-342900" algn="l" rtl="0" eaLnBrk="0" fontAlgn="base" hangingPunct="0">
              <a:spcBef>
                <a:spcPct val="20000"/>
              </a:spcBef>
              <a:spcAft>
                <a:spcPct val="0"/>
              </a:spcAft>
              <a:defRPr sz="2800" u="sng">
                <a:solidFill>
                  <a:schemeClr val="tx1"/>
                </a:solidFill>
                <a:latin typeface="Tahoma" pitchFamily="34" charset="0"/>
              </a:defRPr>
            </a:lvl3pPr>
            <a:lvl4pPr marL="342900" indent="-342900" algn="l" rtl="0" eaLnBrk="0" fontAlgn="base" hangingPunct="0">
              <a:spcBef>
                <a:spcPct val="20000"/>
              </a:spcBef>
              <a:spcAft>
                <a:spcPct val="0"/>
              </a:spcAft>
              <a:defRPr sz="2800" u="sng">
                <a:solidFill>
                  <a:schemeClr val="tx1"/>
                </a:solidFill>
                <a:latin typeface="Tahoma" pitchFamily="34" charset="0"/>
              </a:defRPr>
            </a:lvl4pPr>
            <a:lvl5pPr marL="342900" indent="-342900" algn="l" rtl="0" eaLnBrk="0" fontAlgn="base" hangingPunct="0">
              <a:spcBef>
                <a:spcPct val="20000"/>
              </a:spcBef>
              <a:spcAft>
                <a:spcPct val="0"/>
              </a:spcAft>
              <a:defRPr sz="2800" u="sng">
                <a:solidFill>
                  <a:schemeClr val="tx1"/>
                </a:solidFill>
                <a:latin typeface="Tahoma" pitchFamily="34" charset="0"/>
              </a:defRPr>
            </a:lvl5pPr>
            <a:lvl6pPr marL="800100" indent="-342900" algn="l" rtl="0" eaLnBrk="1" fontAlgn="base" hangingPunct="1">
              <a:spcBef>
                <a:spcPct val="20000"/>
              </a:spcBef>
              <a:spcAft>
                <a:spcPct val="0"/>
              </a:spcAft>
              <a:defRPr sz="2800" u="sng">
                <a:solidFill>
                  <a:schemeClr val="tx1"/>
                </a:solidFill>
                <a:latin typeface="Tahoma" pitchFamily="34" charset="0"/>
              </a:defRPr>
            </a:lvl6pPr>
            <a:lvl7pPr marL="1257300" indent="-342900" algn="l" rtl="0" eaLnBrk="1" fontAlgn="base" hangingPunct="1">
              <a:spcBef>
                <a:spcPct val="20000"/>
              </a:spcBef>
              <a:spcAft>
                <a:spcPct val="0"/>
              </a:spcAft>
              <a:defRPr sz="2800" u="sng">
                <a:solidFill>
                  <a:schemeClr val="tx1"/>
                </a:solidFill>
                <a:latin typeface="Tahoma" pitchFamily="34" charset="0"/>
              </a:defRPr>
            </a:lvl7pPr>
            <a:lvl8pPr marL="1714500" indent="-342900" algn="l" rtl="0" eaLnBrk="1" fontAlgn="base" hangingPunct="1">
              <a:spcBef>
                <a:spcPct val="20000"/>
              </a:spcBef>
              <a:spcAft>
                <a:spcPct val="0"/>
              </a:spcAft>
              <a:defRPr sz="2800" u="sng">
                <a:solidFill>
                  <a:schemeClr val="tx1"/>
                </a:solidFill>
                <a:latin typeface="Tahoma" pitchFamily="34" charset="0"/>
              </a:defRPr>
            </a:lvl8pPr>
            <a:lvl9pPr marL="2171700" indent="-342900" algn="l" rtl="0" eaLnBrk="1" fontAlgn="base" hangingPunct="1">
              <a:spcBef>
                <a:spcPct val="20000"/>
              </a:spcBef>
              <a:spcAft>
                <a:spcPct val="0"/>
              </a:spcAft>
              <a:defRPr sz="2800" u="sng">
                <a:solidFill>
                  <a:schemeClr val="tx1"/>
                </a:solidFill>
                <a:latin typeface="Tahoma" pitchFamily="34" charset="0"/>
              </a:defRPr>
            </a:lvl9pPr>
          </a:lstStyle>
          <a:p>
            <a:pPr algn="ctr"/>
            <a:r>
              <a:rPr lang="nl-NL" sz="3200" b="1" u="none" kern="0" dirty="0" smtClean="0">
                <a:solidFill>
                  <a:srgbClr val="FF0000"/>
                </a:solidFill>
              </a:rPr>
              <a:t>Tot tien tellen</a:t>
            </a:r>
            <a:endParaRPr lang="nl-NL" sz="3200" b="1" u="none" kern="0" dirty="0">
              <a:solidFill>
                <a:srgbClr val="FF0000"/>
              </a:solidFill>
            </a:endParaRPr>
          </a:p>
        </p:txBody>
      </p:sp>
    </p:spTree>
    <p:extLst>
      <p:ext uri="{BB962C8B-B14F-4D97-AF65-F5344CB8AC3E}">
        <p14:creationId xmlns:p14="http://schemas.microsoft.com/office/powerpoint/2010/main" val="1433142127"/>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Titel 4"/>
          <p:cNvSpPr>
            <a:spLocks noGrp="1"/>
          </p:cNvSpPr>
          <p:nvPr>
            <p:ph type="title"/>
          </p:nvPr>
        </p:nvSpPr>
        <p:spPr/>
        <p:txBody>
          <a:bodyPr/>
          <a:lstStyle/>
          <a:p>
            <a:r>
              <a:rPr lang="nl-NL" sz="3600" b="1" dirty="0"/>
              <a:t>Een </a:t>
            </a:r>
            <a:r>
              <a:rPr lang="nl-NL" sz="3600" b="1" dirty="0" smtClean="0"/>
              <a:t> DEFINITIE  van </a:t>
            </a:r>
            <a:r>
              <a:rPr lang="nl-NL" sz="3600" b="1" dirty="0"/>
              <a:t>een christen</a:t>
            </a:r>
            <a:br>
              <a:rPr lang="nl-NL" sz="3600" b="1" dirty="0"/>
            </a:br>
            <a:endParaRPr lang="nl-NL" sz="3600" dirty="0" smtClean="0"/>
          </a:p>
        </p:txBody>
      </p:sp>
      <p:sp>
        <p:nvSpPr>
          <p:cNvPr id="3" name="Tijdelijke aanduiding voor inhoud 2"/>
          <p:cNvSpPr>
            <a:spLocks noGrp="1"/>
          </p:cNvSpPr>
          <p:nvPr>
            <p:ph idx="1"/>
          </p:nvPr>
        </p:nvSpPr>
        <p:spPr/>
        <p:txBody>
          <a:bodyPr/>
          <a:lstStyle/>
          <a:p>
            <a:endParaRPr lang="nl-NL" dirty="0"/>
          </a:p>
          <a:p>
            <a:r>
              <a:rPr lang="nl-NL" sz="4000" dirty="0" smtClean="0"/>
              <a:t>God </a:t>
            </a:r>
            <a:r>
              <a:rPr lang="nl-NL" sz="4000" dirty="0"/>
              <a:t>heb ik lief! </a:t>
            </a:r>
            <a:endParaRPr lang="nl-NL" sz="4000" dirty="0" smtClean="0"/>
          </a:p>
          <a:p>
            <a:endParaRPr lang="nl-NL" sz="3600" dirty="0" smtClean="0"/>
          </a:p>
          <a:p>
            <a:r>
              <a:rPr lang="nl-NL" sz="3600" dirty="0" smtClean="0"/>
              <a:t>Daarom </a:t>
            </a:r>
            <a:r>
              <a:rPr lang="nl-NL" sz="3600" dirty="0"/>
              <a:t>wil ik </a:t>
            </a:r>
            <a:r>
              <a:rPr lang="nl-NL" sz="3600" dirty="0" smtClean="0"/>
              <a:t>als </a:t>
            </a:r>
            <a:r>
              <a:rPr lang="nl-NL" sz="3600" dirty="0"/>
              <a:t>kind van God </a:t>
            </a:r>
            <a:endParaRPr lang="nl-NL" sz="3600" dirty="0" smtClean="0"/>
          </a:p>
          <a:p>
            <a:r>
              <a:rPr lang="nl-NL" sz="3600" dirty="0" smtClean="0"/>
              <a:t>gehoorzaam </a:t>
            </a:r>
            <a:r>
              <a:rPr lang="nl-NL" sz="3600" dirty="0"/>
              <a:t>zijn </a:t>
            </a:r>
            <a:r>
              <a:rPr lang="nl-NL" sz="3600" dirty="0" smtClean="0"/>
              <a:t>aan </a:t>
            </a:r>
            <a:r>
              <a:rPr lang="nl-NL" sz="3600" dirty="0"/>
              <a:t>al zijn geboden, </a:t>
            </a:r>
            <a:endParaRPr lang="nl-NL" sz="3600" dirty="0" smtClean="0"/>
          </a:p>
          <a:p>
            <a:r>
              <a:rPr lang="nl-NL" sz="3600" dirty="0" smtClean="0"/>
              <a:t>in </a:t>
            </a:r>
            <a:r>
              <a:rPr lang="nl-NL" sz="3600" dirty="0"/>
              <a:t>alle omstandigheden </a:t>
            </a:r>
            <a:r>
              <a:rPr lang="nl-NL" sz="3600" dirty="0" smtClean="0"/>
              <a:t>op </a:t>
            </a:r>
            <a:r>
              <a:rPr lang="nl-NL" sz="3600" dirty="0"/>
              <a:t>Hem vertrouwen </a:t>
            </a:r>
            <a:endParaRPr lang="nl-NL" sz="3600" dirty="0" smtClean="0"/>
          </a:p>
          <a:p>
            <a:r>
              <a:rPr lang="nl-NL" sz="3600" dirty="0" smtClean="0"/>
              <a:t>en </a:t>
            </a:r>
            <a:r>
              <a:rPr lang="nl-NL" sz="3600" dirty="0"/>
              <a:t>in alle situaties Jezus volgen.</a:t>
            </a:r>
          </a:p>
          <a:p>
            <a:endParaRPr lang="nl-NL" dirty="0"/>
          </a:p>
        </p:txBody>
      </p:sp>
    </p:spTree>
    <p:extLst>
      <p:ext uri="{BB962C8B-B14F-4D97-AF65-F5344CB8AC3E}">
        <p14:creationId xmlns:p14="http://schemas.microsoft.com/office/powerpoint/2010/main" val="1312840730"/>
      </p:ext>
    </p:extLst>
  </p:cSld>
  <p:clrMapOvr>
    <a:masterClrMapping/>
  </p:clrMapOvr>
  <p:transition>
    <p:fade/>
  </p:transition>
</p:sld>
</file>

<file path=ppt/theme/theme1.xml><?xml version="1.0" encoding="utf-8"?>
<a:theme xmlns:a="http://schemas.openxmlformats.org/drawingml/2006/main" name="SjabloonPresentatie_v3 0">
  <a:themeElements>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SjabloonPresentatie_v2.8.4">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jabloonPresentatie_v2.8.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jabloonPresentatie_v2.8.4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jabloonPresentatie_v2.8.4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jabloonPresentatie_v2.8.4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jabloonPresentatie_v2.8.4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jabloonPresentatie_v2.8.4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jabloonPresentatie_v2.8.4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jabloonPresentatie_v2.8.4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jabloonPresentatie_v2.8.4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jabloonPresentatie_v2.8.4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jabloonPresentatie_v2.8.4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jabloonPresentatie_v2.8.4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Tekstmodel">
  <a:themeElements>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1_Tekstmodel">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Tekstmode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Tekstmodel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Tekstmodel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Tekstmodel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Tekstmodel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Tekstmodel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Tekstmodel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Tekstmodel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Tekstmodel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Tekstmodel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Tekstmodel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Tekstmodel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SjabloonPresentatie_v3 0</Template>
  <TotalTime>573</TotalTime>
  <Words>366</Words>
  <Application>Microsoft Office PowerPoint</Application>
  <PresentationFormat>Diavoorstelling (4:3)</PresentationFormat>
  <Paragraphs>74</Paragraphs>
  <Slides>11</Slides>
  <Notes>3</Notes>
  <HiddenSlides>0</HiddenSlides>
  <MMClips>0</MMClips>
  <ScaleCrop>false</ScaleCrop>
  <HeadingPairs>
    <vt:vector size="6" baseType="variant">
      <vt:variant>
        <vt:lpstr>Gebruikte lettertypen</vt:lpstr>
      </vt:variant>
      <vt:variant>
        <vt:i4>4</vt:i4>
      </vt:variant>
      <vt:variant>
        <vt:lpstr>Thema</vt:lpstr>
      </vt:variant>
      <vt:variant>
        <vt:i4>2</vt:i4>
      </vt:variant>
      <vt:variant>
        <vt:lpstr>Diatitels</vt:lpstr>
      </vt:variant>
      <vt:variant>
        <vt:i4>11</vt:i4>
      </vt:variant>
    </vt:vector>
  </HeadingPairs>
  <TitlesOfParts>
    <vt:vector size="17" baseType="lpstr">
      <vt:lpstr>Arial</vt:lpstr>
      <vt:lpstr>Times New Roman</vt:lpstr>
      <vt:lpstr>Tahoma</vt:lpstr>
      <vt:lpstr>Berlin Sans FB</vt:lpstr>
      <vt:lpstr>SjabloonPresentatie_v3 0</vt:lpstr>
      <vt:lpstr>1_Tekstmodel</vt:lpstr>
      <vt:lpstr>Tot 10 tellen in geloof -samen oefenen om leerling van Jezus te zijn- </vt:lpstr>
      <vt:lpstr>Een  DEFINITIE  van een christen </vt:lpstr>
      <vt:lpstr>PowerPoint-presentatie</vt:lpstr>
      <vt:lpstr>PowerPoint-presentatie</vt:lpstr>
      <vt:lpstr>PowerPoint-presentatie</vt:lpstr>
      <vt:lpstr>De  gelukstest</vt:lpstr>
      <vt:lpstr>PowerPoint-presentatie</vt:lpstr>
      <vt:lpstr>God heb ik lief … hoe hou ik dat zo?</vt:lpstr>
      <vt:lpstr>God heb ik lief … hoe hou ik dat zo?</vt:lpstr>
      <vt:lpstr>God heb ik lief … hoe hou ik dat zo?</vt:lpstr>
      <vt:lpstr>Een  DEFINITIE  van een christen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 1</dc:title>
  <dc:creator>Dennis</dc:creator>
  <cp:lastModifiedBy>Ernst</cp:lastModifiedBy>
  <cp:revision>66</cp:revision>
  <dcterms:created xsi:type="dcterms:W3CDTF">2010-04-24T18:41:21Z</dcterms:created>
  <dcterms:modified xsi:type="dcterms:W3CDTF">2014-08-31T20:01:55Z</dcterms:modified>
</cp:coreProperties>
</file>