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B9901-72C8-4ED6-A906-CB77EDEDBC0E}" type="datetimeFigureOut">
              <a:rPr lang="nl-NL" smtClean="0"/>
              <a:t>29-5-2013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2C28CB-7BD0-4535-9DBF-D50C4DFF0CD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148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C28CB-7BD0-4535-9DBF-D50C4DFF0CD9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5552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C28CB-7BD0-4535-9DBF-D50C4DFF0CD9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5884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C28CB-7BD0-4535-9DBF-D50C4DFF0CD9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1468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C28CB-7BD0-4535-9DBF-D50C4DFF0CD9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7264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ECFC0-C73A-406A-8E78-BA0752A059CE}" type="datetimeFigureOut">
              <a:rPr lang="nl-NL" smtClean="0"/>
              <a:t>29-5-2013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98BA-763F-4DC8-9FC5-8BF6B9ABB86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506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ECFC0-C73A-406A-8E78-BA0752A059CE}" type="datetimeFigureOut">
              <a:rPr lang="nl-NL" smtClean="0"/>
              <a:t>29-5-2013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98BA-763F-4DC8-9FC5-8BF6B9ABB86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1141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ECFC0-C73A-406A-8E78-BA0752A059CE}" type="datetimeFigureOut">
              <a:rPr lang="nl-NL" smtClean="0"/>
              <a:t>29-5-2013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98BA-763F-4DC8-9FC5-8BF6B9ABB86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668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ECFC0-C73A-406A-8E78-BA0752A059CE}" type="datetimeFigureOut">
              <a:rPr lang="nl-NL" smtClean="0"/>
              <a:t>29-5-2013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98BA-763F-4DC8-9FC5-8BF6B9ABB86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5067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ECFC0-C73A-406A-8E78-BA0752A059CE}" type="datetimeFigureOut">
              <a:rPr lang="nl-NL" smtClean="0"/>
              <a:t>29-5-2013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98BA-763F-4DC8-9FC5-8BF6B9ABB86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1151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ECFC0-C73A-406A-8E78-BA0752A059CE}" type="datetimeFigureOut">
              <a:rPr lang="nl-NL" smtClean="0"/>
              <a:t>29-5-2013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98BA-763F-4DC8-9FC5-8BF6B9ABB86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8572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ECFC0-C73A-406A-8E78-BA0752A059CE}" type="datetimeFigureOut">
              <a:rPr lang="nl-NL" smtClean="0"/>
              <a:t>29-5-2013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98BA-763F-4DC8-9FC5-8BF6B9ABB86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5060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ECFC0-C73A-406A-8E78-BA0752A059CE}" type="datetimeFigureOut">
              <a:rPr lang="nl-NL" smtClean="0"/>
              <a:t>29-5-2013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98BA-763F-4DC8-9FC5-8BF6B9ABB86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0535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ECFC0-C73A-406A-8E78-BA0752A059CE}" type="datetimeFigureOut">
              <a:rPr lang="nl-NL" smtClean="0"/>
              <a:t>29-5-2013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98BA-763F-4DC8-9FC5-8BF6B9ABB86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3467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ECFC0-C73A-406A-8E78-BA0752A059CE}" type="datetimeFigureOut">
              <a:rPr lang="nl-NL" smtClean="0"/>
              <a:t>29-5-2013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98BA-763F-4DC8-9FC5-8BF6B9ABB86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9891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ECFC0-C73A-406A-8E78-BA0752A059CE}" type="datetimeFigureOut">
              <a:rPr lang="nl-NL" smtClean="0"/>
              <a:t>29-5-2013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98BA-763F-4DC8-9FC5-8BF6B9ABB86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9836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ECFC0-C73A-406A-8E78-BA0752A059CE}" type="datetimeFigureOut">
              <a:rPr lang="nl-NL" smtClean="0"/>
              <a:t>29-5-2013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598BA-763F-4DC8-9FC5-8BF6B9ABB86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4508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260648"/>
            <a:ext cx="8435280" cy="604867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b="1" dirty="0"/>
              <a:t>Bij een </a:t>
            </a:r>
            <a:r>
              <a:rPr lang="nl-NL" b="1" dirty="0" smtClean="0"/>
              <a:t>koninkrijk</a:t>
            </a:r>
          </a:p>
          <a:p>
            <a:pPr marL="0" indent="0">
              <a:buNone/>
            </a:pPr>
            <a:r>
              <a:rPr lang="nl-NL" b="1" dirty="0" smtClean="0"/>
              <a:t>horen</a:t>
            </a:r>
            <a:r>
              <a:rPr lang="nl-NL" b="1" dirty="0"/>
              <a:t>:</a:t>
            </a:r>
            <a:endParaRPr lang="nl-NL" dirty="0"/>
          </a:p>
          <a:p>
            <a:pPr marL="0" indent="0">
              <a:buNone/>
            </a:pPr>
            <a:r>
              <a:rPr lang="nl-NL" b="1" dirty="0"/>
              <a:t> </a:t>
            </a:r>
            <a:endParaRPr lang="nl-NL" dirty="0"/>
          </a:p>
          <a:p>
            <a:pPr marL="0" indent="0">
              <a:buNone/>
            </a:pPr>
            <a:r>
              <a:rPr lang="nl-NL" b="1" dirty="0">
                <a:sym typeface="Wingdings"/>
              </a:rPr>
              <a:t></a:t>
            </a:r>
            <a:r>
              <a:rPr lang="nl-NL" b="1" dirty="0"/>
              <a:t> een koning</a:t>
            </a:r>
            <a:endParaRPr lang="nl-NL" dirty="0"/>
          </a:p>
          <a:p>
            <a:pPr marL="0" indent="0">
              <a:buNone/>
            </a:pPr>
            <a:r>
              <a:rPr lang="nl-NL" b="1" dirty="0"/>
              <a:t> </a:t>
            </a:r>
            <a:endParaRPr lang="nl-NL" dirty="0"/>
          </a:p>
          <a:p>
            <a:pPr marL="0" indent="0">
              <a:buNone/>
            </a:pPr>
            <a:r>
              <a:rPr lang="nl-NL" b="1" dirty="0">
                <a:sym typeface="Wingdings"/>
              </a:rPr>
              <a:t></a:t>
            </a:r>
            <a:r>
              <a:rPr lang="nl-NL" b="1" dirty="0"/>
              <a:t> een gebied</a:t>
            </a:r>
            <a:endParaRPr lang="nl-NL" dirty="0"/>
          </a:p>
          <a:p>
            <a:pPr marL="0" indent="0">
              <a:buNone/>
            </a:pPr>
            <a:r>
              <a:rPr lang="nl-NL" b="1" dirty="0"/>
              <a:t> </a:t>
            </a:r>
            <a:endParaRPr lang="nl-NL" dirty="0"/>
          </a:p>
          <a:p>
            <a:pPr marL="0" indent="0">
              <a:buNone/>
            </a:pPr>
            <a:r>
              <a:rPr lang="nl-NL" b="1" dirty="0">
                <a:sym typeface="Wingdings"/>
              </a:rPr>
              <a:t></a:t>
            </a:r>
            <a:r>
              <a:rPr lang="nl-NL" b="1" dirty="0"/>
              <a:t> onderdanen</a:t>
            </a:r>
            <a:endParaRPr lang="nl-NL" dirty="0"/>
          </a:p>
          <a:p>
            <a:pPr marL="0" indent="0">
              <a:buNone/>
            </a:pPr>
            <a:r>
              <a:rPr lang="nl-NL" b="1" dirty="0"/>
              <a:t> </a:t>
            </a:r>
            <a:endParaRPr lang="nl-NL" dirty="0"/>
          </a:p>
          <a:p>
            <a:pPr marL="0" indent="0">
              <a:buNone/>
            </a:pPr>
            <a:r>
              <a:rPr lang="nl-NL" b="1" dirty="0">
                <a:sym typeface="Wingdings"/>
              </a:rPr>
              <a:t></a:t>
            </a:r>
            <a:r>
              <a:rPr lang="nl-NL" b="1" dirty="0"/>
              <a:t> wetten</a:t>
            </a:r>
            <a:endParaRPr lang="nl-NL" dirty="0"/>
          </a:p>
          <a:p>
            <a:pPr marL="0" indent="0">
              <a:buNone/>
            </a:pPr>
            <a:r>
              <a:rPr lang="nl-NL" b="1" dirty="0"/>
              <a:t> </a:t>
            </a:r>
            <a:endParaRPr lang="nl-NL" dirty="0"/>
          </a:p>
          <a:p>
            <a:pPr marL="0" indent="0">
              <a:buNone/>
            </a:pPr>
            <a:r>
              <a:rPr lang="nl-NL" b="1" dirty="0">
                <a:sym typeface="Wingdings"/>
              </a:rPr>
              <a:t></a:t>
            </a:r>
            <a:r>
              <a:rPr lang="nl-NL" b="1" dirty="0"/>
              <a:t> vijanden</a:t>
            </a:r>
            <a:endParaRPr lang="nl-NL" dirty="0"/>
          </a:p>
          <a:p>
            <a:pPr marL="0" indent="0">
              <a:buNone/>
            </a:pPr>
            <a:r>
              <a:rPr lang="nl-NL" b="1" dirty="0"/>
              <a:t> </a:t>
            </a:r>
            <a:endParaRPr lang="nl-NL" dirty="0"/>
          </a:p>
          <a:p>
            <a:pPr marL="0" indent="0">
              <a:buNone/>
            </a:pPr>
            <a:r>
              <a:rPr lang="nl-NL" b="1" dirty="0">
                <a:sym typeface="Wingdings"/>
              </a:rPr>
              <a:t></a:t>
            </a:r>
            <a:r>
              <a:rPr lang="nl-NL" b="1" dirty="0"/>
              <a:t> bescherming</a:t>
            </a:r>
            <a:endParaRPr lang="nl-NL" dirty="0"/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014" y="0"/>
            <a:ext cx="59909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047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004048" y="332656"/>
            <a:ext cx="3816424" cy="6264696"/>
          </a:xfrm>
        </p:spPr>
        <p:txBody>
          <a:bodyPr>
            <a:normAutofit fontScale="55000" lnSpcReduction="20000"/>
          </a:bodyPr>
          <a:lstStyle/>
          <a:p>
            <a:pPr algn="l"/>
            <a:endParaRPr lang="nl-NL" sz="3600" dirty="0" smtClean="0">
              <a:solidFill>
                <a:schemeClr val="tx1"/>
              </a:solidFill>
            </a:endParaRPr>
          </a:p>
          <a:p>
            <a:pPr algn="l"/>
            <a:r>
              <a:rPr lang="nl-NL" sz="3600" dirty="0" smtClean="0">
                <a:solidFill>
                  <a:schemeClr val="tx1"/>
                </a:solidFill>
              </a:rPr>
              <a:t>KONINKRIJK </a:t>
            </a:r>
          </a:p>
          <a:p>
            <a:pPr algn="l"/>
            <a:r>
              <a:rPr lang="nl-NL" sz="3600" dirty="0" smtClean="0">
                <a:solidFill>
                  <a:schemeClr val="tx1"/>
                </a:solidFill>
              </a:rPr>
              <a:t>VAN GOD</a:t>
            </a:r>
            <a:endParaRPr lang="nl-NL" sz="3600" dirty="0">
              <a:solidFill>
                <a:schemeClr val="tx1"/>
              </a:solidFill>
            </a:endParaRPr>
          </a:p>
          <a:p>
            <a:pPr algn="l"/>
            <a:endParaRPr lang="nl-NL" sz="3600" dirty="0">
              <a:solidFill>
                <a:schemeClr val="tx1"/>
              </a:solidFill>
            </a:endParaRPr>
          </a:p>
          <a:p>
            <a:pPr algn="l"/>
            <a:r>
              <a:rPr lang="nl-NL" sz="3600" dirty="0" smtClean="0">
                <a:solidFill>
                  <a:schemeClr val="tx1"/>
                </a:solidFill>
              </a:rPr>
              <a:t>Koning : </a:t>
            </a:r>
          </a:p>
          <a:p>
            <a:pPr algn="l"/>
            <a:r>
              <a:rPr lang="nl-NL" sz="3600" dirty="0" smtClean="0">
                <a:solidFill>
                  <a:schemeClr val="tx1"/>
                </a:solidFill>
              </a:rPr>
              <a:t>God en Jezus</a:t>
            </a:r>
            <a:endParaRPr lang="nl-NL" sz="3600" dirty="0">
              <a:solidFill>
                <a:schemeClr val="tx1"/>
              </a:solidFill>
            </a:endParaRPr>
          </a:p>
          <a:p>
            <a:pPr algn="l"/>
            <a:r>
              <a:rPr lang="nl-NL" sz="3600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nl-NL" sz="3600" dirty="0" smtClean="0">
                <a:solidFill>
                  <a:schemeClr val="tx1"/>
                </a:solidFill>
              </a:rPr>
              <a:t>gebied : </a:t>
            </a:r>
            <a:r>
              <a:rPr lang="nl-NL" sz="3600" dirty="0">
                <a:solidFill>
                  <a:schemeClr val="tx1"/>
                </a:solidFill>
              </a:rPr>
              <a:t>heel de hemel </a:t>
            </a:r>
            <a:r>
              <a:rPr lang="nl-NL" sz="3600" dirty="0" smtClean="0">
                <a:solidFill>
                  <a:schemeClr val="tx1"/>
                </a:solidFill>
              </a:rPr>
              <a:t>&amp; overal waar alle gelovigen samenkomen</a:t>
            </a:r>
            <a:endParaRPr lang="nl-NL" sz="3600" dirty="0">
              <a:solidFill>
                <a:schemeClr val="tx1"/>
              </a:solidFill>
            </a:endParaRPr>
          </a:p>
          <a:p>
            <a:pPr algn="l"/>
            <a:r>
              <a:rPr lang="nl-NL" sz="3600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nl-NL" sz="3600" dirty="0">
                <a:solidFill>
                  <a:schemeClr val="tx1"/>
                </a:solidFill>
              </a:rPr>
              <a:t>o</a:t>
            </a:r>
            <a:r>
              <a:rPr lang="nl-NL" sz="3600" dirty="0" smtClean="0">
                <a:solidFill>
                  <a:schemeClr val="tx1"/>
                </a:solidFill>
              </a:rPr>
              <a:t>nderdanen : </a:t>
            </a:r>
            <a:r>
              <a:rPr lang="nl-NL" sz="3600" dirty="0">
                <a:solidFill>
                  <a:schemeClr val="tx1"/>
                </a:solidFill>
              </a:rPr>
              <a:t>alle </a:t>
            </a:r>
            <a:r>
              <a:rPr lang="nl-NL" sz="3600" dirty="0" smtClean="0">
                <a:solidFill>
                  <a:schemeClr val="tx1"/>
                </a:solidFill>
              </a:rPr>
              <a:t>christenen</a:t>
            </a:r>
          </a:p>
          <a:p>
            <a:pPr algn="l"/>
            <a:r>
              <a:rPr lang="nl-NL" sz="3600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nl-NL" sz="3600" dirty="0">
                <a:solidFill>
                  <a:schemeClr val="tx1"/>
                </a:solidFill>
              </a:rPr>
              <a:t>w</a:t>
            </a:r>
            <a:r>
              <a:rPr lang="nl-NL" sz="3600" dirty="0" smtClean="0">
                <a:solidFill>
                  <a:schemeClr val="tx1"/>
                </a:solidFill>
              </a:rPr>
              <a:t>etten : </a:t>
            </a:r>
            <a:r>
              <a:rPr lang="nl-NL" sz="3600" dirty="0">
                <a:solidFill>
                  <a:schemeClr val="tx1"/>
                </a:solidFill>
              </a:rPr>
              <a:t>de </a:t>
            </a:r>
            <a:r>
              <a:rPr lang="nl-NL" sz="3600" dirty="0" smtClean="0">
                <a:solidFill>
                  <a:schemeClr val="tx1"/>
                </a:solidFill>
              </a:rPr>
              <a:t>Bijbel</a:t>
            </a:r>
            <a:endParaRPr lang="nl-NL" sz="3600" dirty="0">
              <a:solidFill>
                <a:schemeClr val="tx1"/>
              </a:solidFill>
            </a:endParaRPr>
          </a:p>
          <a:p>
            <a:pPr algn="l"/>
            <a:r>
              <a:rPr lang="nl-NL" sz="3600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nl-NL" sz="3600" dirty="0">
                <a:solidFill>
                  <a:schemeClr val="tx1"/>
                </a:solidFill>
              </a:rPr>
              <a:t>vijanden	: </a:t>
            </a:r>
            <a:r>
              <a:rPr lang="nl-NL" sz="3600" dirty="0" smtClean="0">
                <a:solidFill>
                  <a:schemeClr val="tx1"/>
                </a:solidFill>
              </a:rPr>
              <a:t>duivel &amp; ongelovigen</a:t>
            </a:r>
            <a:endParaRPr lang="nl-NL" sz="3600" dirty="0">
              <a:solidFill>
                <a:schemeClr val="tx1"/>
              </a:solidFill>
            </a:endParaRPr>
          </a:p>
          <a:p>
            <a:pPr algn="l"/>
            <a:r>
              <a:rPr lang="nl-NL" sz="3600" dirty="0">
                <a:solidFill>
                  <a:schemeClr val="tx1"/>
                </a:solidFill>
              </a:rPr>
              <a:t> </a:t>
            </a:r>
            <a:endParaRPr lang="nl-NL" sz="3600" dirty="0" smtClean="0">
              <a:solidFill>
                <a:schemeClr val="tx1"/>
              </a:solidFill>
            </a:endParaRPr>
          </a:p>
          <a:p>
            <a:pPr algn="l"/>
            <a:r>
              <a:rPr lang="nl-NL" sz="3600" dirty="0" smtClean="0">
                <a:solidFill>
                  <a:schemeClr val="tx1"/>
                </a:solidFill>
              </a:rPr>
              <a:t>bescherming: </a:t>
            </a:r>
            <a:r>
              <a:rPr lang="nl-NL" sz="3600" dirty="0">
                <a:solidFill>
                  <a:schemeClr val="tx1"/>
                </a:solidFill>
              </a:rPr>
              <a:t>Jezus </a:t>
            </a:r>
            <a:r>
              <a:rPr lang="nl-NL" sz="3600" dirty="0" smtClean="0">
                <a:solidFill>
                  <a:schemeClr val="tx1"/>
                </a:solidFill>
              </a:rPr>
              <a:t>Zelf</a:t>
            </a:r>
          </a:p>
          <a:p>
            <a:pPr algn="l"/>
            <a:r>
              <a:rPr lang="nl-NL" sz="3600" dirty="0" smtClean="0">
                <a:solidFill>
                  <a:schemeClr val="tx1"/>
                </a:solidFill>
              </a:rPr>
              <a:t>	door </a:t>
            </a:r>
            <a:r>
              <a:rPr lang="nl-NL" sz="3600" dirty="0">
                <a:solidFill>
                  <a:schemeClr val="tx1"/>
                </a:solidFill>
              </a:rPr>
              <a:t>zijn </a:t>
            </a:r>
            <a:r>
              <a:rPr lang="nl-NL" sz="3600" dirty="0" smtClean="0">
                <a:solidFill>
                  <a:schemeClr val="tx1"/>
                </a:solidFill>
              </a:rPr>
              <a:t>engelen,</a:t>
            </a:r>
          </a:p>
          <a:p>
            <a:pPr algn="l"/>
            <a:r>
              <a:rPr lang="nl-NL" sz="3600" dirty="0">
                <a:solidFill>
                  <a:schemeClr val="tx1"/>
                </a:solidFill>
              </a:rPr>
              <a:t>	</a:t>
            </a:r>
            <a:r>
              <a:rPr lang="nl-NL" sz="3600" dirty="0" smtClean="0">
                <a:solidFill>
                  <a:schemeClr val="tx1"/>
                </a:solidFill>
              </a:rPr>
              <a:t>door </a:t>
            </a:r>
            <a:r>
              <a:rPr lang="nl-NL" sz="3600" dirty="0">
                <a:solidFill>
                  <a:schemeClr val="tx1"/>
                </a:solidFill>
              </a:rPr>
              <a:t>de </a:t>
            </a:r>
            <a:r>
              <a:rPr lang="nl-NL" sz="3600" dirty="0" smtClean="0">
                <a:solidFill>
                  <a:schemeClr val="tx1"/>
                </a:solidFill>
              </a:rPr>
              <a:t>Bijbel</a:t>
            </a:r>
          </a:p>
          <a:p>
            <a:pPr algn="l"/>
            <a:r>
              <a:rPr lang="nl-NL" sz="3600" dirty="0">
                <a:solidFill>
                  <a:schemeClr val="tx1"/>
                </a:solidFill>
              </a:rPr>
              <a:t>	</a:t>
            </a:r>
            <a:r>
              <a:rPr lang="nl-NL" sz="3600" dirty="0" smtClean="0">
                <a:solidFill>
                  <a:schemeClr val="tx1"/>
                </a:solidFill>
              </a:rPr>
              <a:t>door </a:t>
            </a:r>
            <a:r>
              <a:rPr lang="nl-NL" sz="3600" dirty="0">
                <a:solidFill>
                  <a:schemeClr val="tx1"/>
                </a:solidFill>
              </a:rPr>
              <a:t>de Heilige Geest</a:t>
            </a:r>
          </a:p>
          <a:p>
            <a:endParaRPr lang="nl-NL" dirty="0"/>
          </a:p>
        </p:txBody>
      </p:sp>
      <p:sp>
        <p:nvSpPr>
          <p:cNvPr id="4" name="Titel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3814192" cy="5976664"/>
          </a:xfrm>
        </p:spPr>
        <p:txBody>
          <a:bodyPr>
            <a:normAutofit/>
          </a:bodyPr>
          <a:lstStyle/>
          <a:p>
            <a:pPr algn="l"/>
            <a:r>
              <a:rPr lang="nl-NL" sz="2000" dirty="0" smtClean="0"/>
              <a:t>KONINKRIJK DER </a:t>
            </a:r>
            <a:br>
              <a:rPr lang="nl-NL" sz="2000" dirty="0" smtClean="0"/>
            </a:br>
            <a:r>
              <a:rPr lang="nl-NL" sz="2000" dirty="0" smtClean="0"/>
              <a:t>NEDERLANDEN</a:t>
            </a:r>
            <a:r>
              <a:rPr lang="nl-NL" sz="2000" dirty="0"/>
              <a:t/>
            </a:r>
            <a:br>
              <a:rPr lang="nl-NL" sz="2000" dirty="0"/>
            </a:br>
            <a:r>
              <a:rPr lang="nl-NL" sz="2000" dirty="0"/>
              <a:t/>
            </a:r>
            <a:br>
              <a:rPr lang="nl-NL" sz="2000" dirty="0"/>
            </a:br>
            <a:r>
              <a:rPr lang="nl-NL" sz="2000" dirty="0"/>
              <a:t> </a:t>
            </a:r>
            <a:br>
              <a:rPr lang="nl-NL" sz="2000" dirty="0"/>
            </a:br>
            <a:r>
              <a:rPr lang="nl-NL" sz="2000" dirty="0"/>
              <a:t>koningin	: Beatrix </a:t>
            </a:r>
            <a:br>
              <a:rPr lang="nl-NL" sz="2000" dirty="0"/>
            </a:br>
            <a:r>
              <a:rPr lang="nl-NL" sz="2000" dirty="0"/>
              <a:t> </a:t>
            </a:r>
            <a:br>
              <a:rPr lang="nl-NL" sz="2000" dirty="0"/>
            </a:br>
            <a:r>
              <a:rPr lang="nl-NL" sz="2000" dirty="0" smtClean="0"/>
              <a:t>gebied : </a:t>
            </a:r>
            <a:r>
              <a:rPr lang="nl-NL" sz="2000" dirty="0"/>
              <a:t>Nederland + Ned. </a:t>
            </a:r>
            <a:r>
              <a:rPr lang="nl-NL" sz="2000" dirty="0" smtClean="0"/>
              <a:t>Antillen</a:t>
            </a:r>
            <a:br>
              <a:rPr lang="nl-NL" sz="2000" dirty="0" smtClean="0"/>
            </a:br>
            <a:r>
              <a:rPr lang="nl-NL" sz="2000" dirty="0"/>
              <a:t/>
            </a:r>
            <a:br>
              <a:rPr lang="nl-NL" sz="2000" dirty="0"/>
            </a:br>
            <a:r>
              <a:rPr lang="nl-NL" sz="2000" dirty="0"/>
              <a:t> </a:t>
            </a:r>
            <a:br>
              <a:rPr lang="nl-NL" sz="2000" dirty="0"/>
            </a:br>
            <a:r>
              <a:rPr lang="nl-NL" sz="2000" dirty="0" smtClean="0"/>
              <a:t>onderdanen : 17miljoen burgers</a:t>
            </a:r>
            <a:r>
              <a:rPr lang="nl-NL" sz="2000" dirty="0"/>
              <a:t/>
            </a:r>
            <a:br>
              <a:rPr lang="nl-NL" sz="2000" dirty="0"/>
            </a:br>
            <a:r>
              <a:rPr lang="nl-NL" sz="2000" dirty="0"/>
              <a:t> </a:t>
            </a:r>
            <a:br>
              <a:rPr lang="nl-NL" sz="2000" dirty="0"/>
            </a:br>
            <a:r>
              <a:rPr lang="nl-NL" sz="2000" dirty="0" smtClean="0"/>
              <a:t>wetten : </a:t>
            </a:r>
            <a:r>
              <a:rPr lang="nl-NL" sz="2000" dirty="0"/>
              <a:t>de Grondwet</a:t>
            </a:r>
            <a:br>
              <a:rPr lang="nl-NL" sz="2000" dirty="0"/>
            </a:br>
            <a:r>
              <a:rPr lang="nl-NL" sz="2000" dirty="0"/>
              <a:t> </a:t>
            </a:r>
            <a:br>
              <a:rPr lang="nl-NL" sz="2000" dirty="0"/>
            </a:br>
            <a:r>
              <a:rPr lang="nl-NL" sz="2000" dirty="0"/>
              <a:t>vijanden	: </a:t>
            </a:r>
            <a:r>
              <a:rPr lang="nl-NL" sz="2000" dirty="0" smtClean="0"/>
              <a:t>de Duitsers (in W.O. II)</a:t>
            </a:r>
            <a:r>
              <a:rPr lang="nl-NL" sz="2000" dirty="0"/>
              <a:t/>
            </a:r>
            <a:br>
              <a:rPr lang="nl-NL" sz="2000" dirty="0"/>
            </a:br>
            <a:r>
              <a:rPr lang="nl-NL" sz="2000" dirty="0"/>
              <a:t> </a:t>
            </a:r>
            <a:br>
              <a:rPr lang="nl-NL" sz="2000" dirty="0"/>
            </a:br>
            <a:r>
              <a:rPr lang="nl-NL" sz="2000" dirty="0" smtClean="0"/>
              <a:t>bescherming : </a:t>
            </a:r>
            <a:r>
              <a:rPr lang="nl-NL" sz="2000" dirty="0"/>
              <a:t>het leger</a:t>
            </a:r>
            <a:br>
              <a:rPr lang="nl-NL" sz="2000" dirty="0"/>
            </a:br>
            <a:endParaRPr lang="nl-NL" sz="20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9" b="1751"/>
          <a:stretch/>
        </p:blipFill>
        <p:spPr>
          <a:xfrm>
            <a:off x="2339752" y="188274"/>
            <a:ext cx="2104493" cy="1959334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13005"/>
            <a:ext cx="2231500" cy="203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438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x-none"/>
              <a:t>‘</a:t>
            </a:r>
            <a:r>
              <a:rPr lang="x-none" i="1"/>
              <a:t>Maar wij vertrouwen op Gods belofte en zien uit naar een nieuwe hemel en een nieuwe aarde, waar gerechtigheid woont.’ </a:t>
            </a:r>
            <a:r>
              <a:rPr lang="nl-NL" i="1" dirty="0"/>
              <a:t>	</a:t>
            </a:r>
            <a:r>
              <a:rPr lang="nl-NL" sz="2400" dirty="0" smtClean="0"/>
              <a:t>2 Petrus 3 vers 13</a:t>
            </a:r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r>
              <a:rPr lang="nl-NL" dirty="0" smtClean="0"/>
              <a:t>Om dat rijk van God leert Jezus ons bidden!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7991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Om over na te denken</a:t>
            </a:r>
            <a:br>
              <a:rPr lang="nl-NL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nl-NL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nl-NL" sz="6400" dirty="0">
                <a:latin typeface="Tahoma" pitchFamily="34" charset="0"/>
                <a:ea typeface="Tahoma" pitchFamily="34" charset="0"/>
                <a:cs typeface="Tahoma" pitchFamily="34" charset="0"/>
              </a:rPr>
              <a:t>Gods Koninkrijk is </a:t>
            </a:r>
            <a:endParaRPr lang="nl-NL" sz="6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nl-NL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vandaag </a:t>
            </a:r>
            <a:r>
              <a:rPr lang="nl-NL" sz="6400" dirty="0">
                <a:latin typeface="Tahoma" pitchFamily="34" charset="0"/>
                <a:ea typeface="Tahoma" pitchFamily="34" charset="0"/>
                <a:cs typeface="Tahoma" pitchFamily="34" charset="0"/>
              </a:rPr>
              <a:t>overal, </a:t>
            </a:r>
            <a:endParaRPr lang="nl-NL" sz="6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nl-NL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waar </a:t>
            </a:r>
            <a:r>
              <a:rPr lang="nl-NL" sz="6400" dirty="0">
                <a:latin typeface="Tahoma" pitchFamily="34" charset="0"/>
                <a:ea typeface="Tahoma" pitchFamily="34" charset="0"/>
                <a:cs typeface="Tahoma" pitchFamily="34" charset="0"/>
              </a:rPr>
              <a:t>Koning Jezus regeert </a:t>
            </a:r>
            <a:endParaRPr lang="nl-NL" sz="6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nl-NL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 </a:t>
            </a:r>
            <a:r>
              <a:rPr lang="nl-NL" sz="6400" dirty="0">
                <a:latin typeface="Tahoma" pitchFamily="34" charset="0"/>
                <a:ea typeface="Tahoma" pitchFamily="34" charset="0"/>
                <a:cs typeface="Tahoma" pitchFamily="34" charset="0"/>
              </a:rPr>
              <a:t>het leven van zijn volgelingen.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925139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64</Words>
  <Application>Microsoft Office PowerPoint</Application>
  <PresentationFormat>Diavoorstelling (4:3)</PresentationFormat>
  <Paragraphs>46</Paragraphs>
  <Slides>4</Slides>
  <Notes>4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5" baseType="lpstr">
      <vt:lpstr>Kantoorthema</vt:lpstr>
      <vt:lpstr>PowerPoint-presentatie</vt:lpstr>
      <vt:lpstr>KONINKRIJK DER  NEDERLANDEN    koningin : Beatrix    gebied : Nederland + Ned. Antillen    onderdanen : 17miljoen burgers   wetten : de Grondwet   vijanden : de Duitsers (in W.O. II)   bescherming : het leger </vt:lpstr>
      <vt:lpstr>PowerPoint-presentatie</vt:lpstr>
      <vt:lpstr>Om over na te denken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HET KONINKRIJK DER NEDERLANDEN    koningin : Beatrix    gebied : Nederland + Ned. Antillen   onderdanen : 17miljoen burgers   wetten : de Grondwet   vijanden : de Duitsers (in W.O. II)   bescherming : het leger</dc:title>
  <dc:creator>Ernst Leeftink</dc:creator>
  <cp:lastModifiedBy>Ernst Leeftink</cp:lastModifiedBy>
  <cp:revision>3</cp:revision>
  <dcterms:created xsi:type="dcterms:W3CDTF">2012-03-29T18:55:21Z</dcterms:created>
  <dcterms:modified xsi:type="dcterms:W3CDTF">2013-05-29T19:33:18Z</dcterms:modified>
</cp:coreProperties>
</file>