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9"/>
  </p:notesMasterIdLst>
  <p:handoutMasterIdLst>
    <p:handoutMasterId r:id="rId20"/>
  </p:handoutMasterIdLst>
  <p:sldIdLst>
    <p:sldId id="660" r:id="rId3"/>
    <p:sldId id="661" r:id="rId4"/>
    <p:sldId id="662" r:id="rId5"/>
    <p:sldId id="663" r:id="rId6"/>
    <p:sldId id="672" r:id="rId7"/>
    <p:sldId id="664" r:id="rId8"/>
    <p:sldId id="665" r:id="rId9"/>
    <p:sldId id="666" r:id="rId10"/>
    <p:sldId id="667" r:id="rId11"/>
    <p:sldId id="673" r:id="rId12"/>
    <p:sldId id="669" r:id="rId13"/>
    <p:sldId id="674" r:id="rId14"/>
    <p:sldId id="671" r:id="rId15"/>
    <p:sldId id="670" r:id="rId16"/>
    <p:sldId id="676" r:id="rId17"/>
    <p:sldId id="675" r:id="rId18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21"/>
      <p:bold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D8009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8</a:t>
            </a:fld>
            <a:endParaRPr 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9</a:t>
            </a:fld>
            <a:endParaRPr lang="nl-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10</a:t>
            </a:fld>
            <a:endParaRPr lang="nl-N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11</a:t>
            </a:fld>
            <a:endParaRPr lang="nl-N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12</a:t>
            </a:fld>
            <a:endParaRPr lang="nl-N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13</a:t>
            </a:fld>
            <a:endParaRPr lang="nl-N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14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836713"/>
            <a:ext cx="8040266" cy="4020133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" y="836713"/>
            <a:ext cx="4032448" cy="403244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2" y="836712"/>
            <a:ext cx="8424167" cy="547201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3200" dirty="0" smtClean="0"/>
              <a:t>Jezus leert ons bidden</a:t>
            </a:r>
          </a:p>
          <a:p>
            <a:pPr>
              <a:lnSpc>
                <a:spcPct val="150000"/>
              </a:lnSpc>
            </a:pPr>
            <a:r>
              <a:rPr lang="nl-NL" sz="3200" dirty="0" smtClean="0"/>
              <a:t>‘</a:t>
            </a:r>
            <a:r>
              <a:rPr lang="nl-NL" sz="3200" dirty="0"/>
              <a:t>Geef ons elke dag ons dagelijks </a:t>
            </a:r>
            <a:r>
              <a:rPr lang="nl-NL" sz="3200" dirty="0" smtClean="0"/>
              <a:t>brood.’</a:t>
            </a:r>
          </a:p>
          <a:p>
            <a:pPr>
              <a:lnSpc>
                <a:spcPct val="150000"/>
              </a:lnSpc>
            </a:pPr>
            <a:r>
              <a:rPr lang="nl-NL" sz="3200" dirty="0" smtClean="0"/>
              <a:t>en</a:t>
            </a:r>
          </a:p>
          <a:p>
            <a:pPr>
              <a:lnSpc>
                <a:spcPct val="150000"/>
              </a:lnSpc>
            </a:pPr>
            <a:r>
              <a:rPr lang="nl-NL" sz="3200" dirty="0" smtClean="0"/>
              <a:t>‘Vergeef </a:t>
            </a:r>
            <a:r>
              <a:rPr lang="nl-NL" sz="3200" dirty="0"/>
              <a:t>ons </a:t>
            </a:r>
            <a:r>
              <a:rPr lang="nl-NL" sz="3200" dirty="0" smtClean="0"/>
              <a:t>elke dag onze dagelijkse schuld.’ </a:t>
            </a:r>
          </a:p>
          <a:p>
            <a:pPr>
              <a:lnSpc>
                <a:spcPct val="150000"/>
              </a:lnSpc>
            </a:pPr>
            <a:endParaRPr lang="nl-NL" sz="3200" dirty="0" smtClean="0"/>
          </a:p>
          <a:p>
            <a:pPr>
              <a:lnSpc>
                <a:spcPct val="150000"/>
              </a:lnSpc>
            </a:pPr>
            <a:r>
              <a:rPr lang="nl-NL" sz="4400" dirty="0" smtClean="0"/>
              <a:t>Allebei heb je </a:t>
            </a:r>
            <a:r>
              <a:rPr lang="nl-NL" sz="4400" u="sng" dirty="0" smtClean="0"/>
              <a:t>ELKE DAG</a:t>
            </a:r>
            <a:r>
              <a:rPr lang="nl-NL" sz="4400" dirty="0" smtClean="0"/>
              <a:t> nodig.</a:t>
            </a:r>
            <a:endParaRPr lang="nl-NL" sz="4400" dirty="0" smtClean="0"/>
          </a:p>
          <a:p>
            <a:pPr>
              <a:lnSpc>
                <a:spcPct val="150000"/>
              </a:lnSpc>
            </a:pPr>
            <a:endParaRPr lang="nl-NL" sz="3200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100396718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200" b="1" dirty="0" smtClean="0"/>
              <a:t>Bid </a:t>
            </a:r>
            <a:r>
              <a:rPr lang="nl-NL" sz="3200" b="1" dirty="0"/>
              <a:t>elke dag om een nieuwe start </a:t>
            </a:r>
            <a:endParaRPr lang="nl-NL" sz="3200" b="1" dirty="0" smtClean="0"/>
          </a:p>
          <a:p>
            <a:pPr>
              <a:lnSpc>
                <a:spcPct val="200000"/>
              </a:lnSpc>
            </a:pPr>
            <a:r>
              <a:rPr lang="nl-NL" sz="3200" b="1" dirty="0" smtClean="0"/>
              <a:t>in je leven </a:t>
            </a:r>
            <a:r>
              <a:rPr lang="nl-NL" sz="3200" b="1" dirty="0"/>
              <a:t>met God!</a:t>
            </a:r>
            <a:endParaRPr lang="nl-NL" sz="3200" dirty="0"/>
          </a:p>
          <a:p>
            <a:pPr>
              <a:lnSpc>
                <a:spcPct val="200000"/>
              </a:lnSpc>
            </a:pPr>
            <a:r>
              <a:rPr lang="nl-NL" sz="3200" dirty="0"/>
              <a:t>1) De schuld die wij hebben is ellendig groot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2) De vergeving die God geeft is bloedmooi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 </a:t>
            </a:r>
          </a:p>
          <a:p>
            <a:pPr>
              <a:lnSpc>
                <a:spcPct val="200000"/>
              </a:lnSpc>
            </a:pPr>
            <a:endParaRPr lang="nl-NL" sz="32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Thema:</a:t>
            </a:r>
            <a:endParaRPr lang="nl-NL" sz="3600" dirty="0" smtClean="0"/>
          </a:p>
        </p:txBody>
      </p:sp>
    </p:spTree>
    <p:extLst>
      <p:ext uri="{BB962C8B-B14F-4D97-AF65-F5344CB8AC3E}">
        <p14:creationId xmlns:p14="http://schemas.microsoft.com/office/powerpoint/2010/main" val="58632784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i="1" dirty="0" smtClean="0"/>
              <a:t>Invoegen:  </a:t>
            </a:r>
            <a:r>
              <a:rPr lang="nl-NL" i="1" dirty="0"/>
              <a:t>	</a:t>
            </a:r>
            <a:r>
              <a:rPr lang="nl-NL" i="1" cap="small" dirty="0"/>
              <a:t>Psalm 51</a:t>
            </a:r>
            <a:endParaRPr lang="nl-NL" dirty="0"/>
          </a:p>
          <a:p>
            <a:endParaRPr lang="nl-NL" dirty="0" smtClean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200" b="1" dirty="0" smtClean="0"/>
              <a:t>Bid </a:t>
            </a:r>
            <a:r>
              <a:rPr lang="nl-NL" sz="3200" b="1" dirty="0"/>
              <a:t>elke dag om een nieuwe start </a:t>
            </a:r>
            <a:endParaRPr lang="nl-NL" sz="3200" b="1" dirty="0" smtClean="0"/>
          </a:p>
          <a:p>
            <a:pPr>
              <a:lnSpc>
                <a:spcPct val="200000"/>
              </a:lnSpc>
            </a:pPr>
            <a:r>
              <a:rPr lang="nl-NL" sz="3200" b="1" dirty="0" smtClean="0"/>
              <a:t>in je leven </a:t>
            </a:r>
            <a:r>
              <a:rPr lang="nl-NL" sz="3200" b="1" dirty="0"/>
              <a:t>met God!</a:t>
            </a:r>
            <a:endParaRPr lang="nl-NL" sz="3200" dirty="0"/>
          </a:p>
          <a:p>
            <a:pPr>
              <a:lnSpc>
                <a:spcPct val="200000"/>
              </a:lnSpc>
            </a:pPr>
            <a:r>
              <a:rPr lang="nl-NL" sz="3200" u="sng" dirty="0"/>
              <a:t>1) De schuld die wij hebben is ellendig groot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2) De vergeving die God geeft is bloedmooi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 </a:t>
            </a:r>
          </a:p>
          <a:p>
            <a:pPr>
              <a:lnSpc>
                <a:spcPct val="200000"/>
              </a:lnSpc>
            </a:pPr>
            <a:endParaRPr lang="nl-NL" sz="32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Thema:</a:t>
            </a:r>
            <a:endParaRPr lang="nl-NL" sz="3600" dirty="0" smtClean="0"/>
          </a:p>
        </p:txBody>
      </p:sp>
    </p:spTree>
    <p:extLst>
      <p:ext uri="{BB962C8B-B14F-4D97-AF65-F5344CB8AC3E}">
        <p14:creationId xmlns:p14="http://schemas.microsoft.com/office/powerpoint/2010/main" val="18925163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476672"/>
            <a:ext cx="8229600" cy="5832053"/>
          </a:xfrm>
        </p:spPr>
        <p:txBody>
          <a:bodyPr/>
          <a:lstStyle/>
          <a:p>
            <a:r>
              <a:rPr lang="nl-NL" sz="3600" dirty="0"/>
              <a:t>E</a:t>
            </a:r>
            <a:r>
              <a:rPr lang="nl-NL" sz="3600" dirty="0" smtClean="0"/>
              <a:t>en te vlot </a:t>
            </a:r>
            <a:r>
              <a:rPr lang="nl-NL" sz="3600" dirty="0"/>
              <a:t>uitgesproken </a:t>
            </a:r>
            <a:r>
              <a:rPr lang="nl-NL" sz="3600" dirty="0" smtClean="0"/>
              <a:t>schuldbelijdenis</a:t>
            </a:r>
          </a:p>
          <a:p>
            <a:endParaRPr lang="nl-NL" sz="3600" dirty="0"/>
          </a:p>
          <a:p>
            <a:r>
              <a:rPr lang="nl-NL" sz="3600" dirty="0" smtClean="0"/>
              <a:t>lijkt in niets op Davids diepe schuldbesef.</a:t>
            </a:r>
          </a:p>
          <a:p>
            <a:endParaRPr lang="nl-NL" sz="3600" dirty="0"/>
          </a:p>
          <a:p>
            <a:r>
              <a:rPr lang="nl-NL" sz="3600" dirty="0" smtClean="0"/>
              <a:t>Bij David was geen sprake van</a:t>
            </a:r>
          </a:p>
          <a:p>
            <a:endParaRPr lang="nl-NL" sz="3600" dirty="0" smtClean="0"/>
          </a:p>
          <a:p>
            <a:r>
              <a:rPr lang="nl-NL" sz="3600" dirty="0"/>
              <a:t>	</a:t>
            </a:r>
            <a:r>
              <a:rPr lang="nl-NL" sz="3600" dirty="0" smtClean="0"/>
              <a:t>FOUTJE?  –  SORRY … –  BEDANKT! </a:t>
            </a:r>
          </a:p>
          <a:p>
            <a:pPr marL="0" indent="0"/>
            <a:endParaRPr lang="nl-NL" dirty="0" smtClean="0"/>
          </a:p>
          <a:p>
            <a:pPr marL="457200" indent="-457200">
              <a:buFontTx/>
              <a:buChar char="-"/>
            </a:pPr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26873327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764704"/>
            <a:ext cx="8229600" cy="5544021"/>
          </a:xfrm>
        </p:spPr>
        <p:txBody>
          <a:bodyPr/>
          <a:lstStyle/>
          <a:p>
            <a:r>
              <a:rPr lang="nl-NL" sz="4400" dirty="0" smtClean="0"/>
              <a:t>Zondebesef</a:t>
            </a:r>
            <a:r>
              <a:rPr lang="nl-NL" sz="3200" dirty="0" smtClean="0"/>
              <a:t> – een te overdreven accent in onze kerken?</a:t>
            </a:r>
          </a:p>
          <a:p>
            <a:endParaRPr lang="nl-NL" sz="3200" dirty="0"/>
          </a:p>
          <a:p>
            <a:r>
              <a:rPr lang="nl-NL" sz="4400" dirty="0" smtClean="0"/>
              <a:t>Zondebesef</a:t>
            </a:r>
            <a:r>
              <a:rPr lang="nl-NL" sz="3200" dirty="0" smtClean="0"/>
              <a:t> – probeert de duiv</a:t>
            </a:r>
            <a:r>
              <a:rPr lang="nl-NL" sz="3200" dirty="0" smtClean="0"/>
              <a:t>el </a:t>
            </a:r>
            <a:r>
              <a:rPr lang="nl-NL" sz="3200" dirty="0" smtClean="0"/>
              <a:t>het alleen maar van buitenaf?</a:t>
            </a:r>
          </a:p>
          <a:p>
            <a:endParaRPr lang="nl-NL" sz="3200" dirty="0"/>
          </a:p>
          <a:p>
            <a:r>
              <a:rPr lang="nl-NL" sz="4400" dirty="0"/>
              <a:t>Zondebesef</a:t>
            </a:r>
            <a:r>
              <a:rPr lang="nl-NL" sz="3200" dirty="0"/>
              <a:t> – </a:t>
            </a:r>
            <a:r>
              <a:rPr lang="nl-NL" sz="3200" dirty="0" smtClean="0"/>
              <a:t>wat merk je zelf van ‘de slechtheid die altijd nog in ons is’?</a:t>
            </a:r>
            <a:endParaRPr lang="nl-NL" sz="32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370740400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468312" y="764704"/>
            <a:ext cx="8496175" cy="5544021"/>
          </a:xfrm>
        </p:spPr>
        <p:txBody>
          <a:bodyPr/>
          <a:lstStyle/>
          <a:p>
            <a:r>
              <a:rPr lang="nl-NL" sz="3600" dirty="0" smtClean="0"/>
              <a:t>David vraagt God om twee dingen:</a:t>
            </a:r>
          </a:p>
          <a:p>
            <a:endParaRPr lang="nl-NL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u="sng" dirty="0" smtClean="0"/>
              <a:t>De zonde eruit</a:t>
            </a:r>
            <a:endParaRPr lang="nl-NL" u="sng" dirty="0" smtClean="0"/>
          </a:p>
          <a:p>
            <a:pPr marL="0" indent="0"/>
            <a:r>
              <a:rPr lang="nl-NL" dirty="0"/>
              <a:t>	</a:t>
            </a:r>
            <a:r>
              <a:rPr lang="nl-NL" dirty="0" smtClean="0"/>
              <a:t>Ik ken </a:t>
            </a:r>
            <a:r>
              <a:rPr lang="nl-NL" dirty="0"/>
              <a:t>mijn </a:t>
            </a:r>
            <a:r>
              <a:rPr lang="nl-NL" dirty="0" smtClean="0"/>
              <a:t>wandaden</a:t>
            </a:r>
            <a:r>
              <a:rPr lang="nl-NL" dirty="0"/>
              <a:t> </a:t>
            </a:r>
            <a:r>
              <a:rPr lang="nl-NL" dirty="0" smtClean="0"/>
              <a:t>(vs. 5)</a:t>
            </a:r>
          </a:p>
          <a:p>
            <a:pPr marL="0" indent="0"/>
            <a:r>
              <a:rPr lang="nl-NL" dirty="0"/>
              <a:t>	</a:t>
            </a:r>
            <a:r>
              <a:rPr lang="nl-NL" dirty="0" smtClean="0"/>
              <a:t>Doe heel mijn schuld teniet (vs. 11)</a:t>
            </a:r>
          </a:p>
          <a:p>
            <a:pPr marL="0" indent="0"/>
            <a:r>
              <a:rPr lang="nl-NL" dirty="0"/>
              <a:t>	</a:t>
            </a:r>
            <a:r>
              <a:rPr lang="nl-NL" dirty="0" smtClean="0"/>
              <a:t>Bevrijd </a:t>
            </a:r>
            <a:r>
              <a:rPr lang="nl-NL" dirty="0"/>
              <a:t>mij, </a:t>
            </a:r>
            <a:r>
              <a:rPr lang="nl-NL" dirty="0" smtClean="0"/>
              <a:t>God</a:t>
            </a:r>
            <a:r>
              <a:rPr lang="nl-NL" dirty="0"/>
              <a:t>, van </a:t>
            </a:r>
            <a:r>
              <a:rPr lang="nl-NL" dirty="0" smtClean="0"/>
              <a:t>bloedschuld (vs. 16)</a:t>
            </a:r>
          </a:p>
          <a:p>
            <a:pPr marL="0" indent="0"/>
            <a:endParaRPr lang="nl-NL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l-NL" sz="3200" u="sng" dirty="0" smtClean="0"/>
              <a:t>Het geloof erin</a:t>
            </a:r>
            <a:r>
              <a:rPr lang="nl-NL" sz="3200" dirty="0" smtClean="0"/>
              <a:t> </a:t>
            </a:r>
            <a:r>
              <a:rPr lang="nl-NL" dirty="0" smtClean="0"/>
              <a:t>(vs. 12-14)</a:t>
            </a:r>
            <a:endParaRPr lang="nl-NL" dirty="0"/>
          </a:p>
          <a:p>
            <a:r>
              <a:rPr lang="nl-NL" dirty="0" smtClean="0"/>
              <a:t>		Schep</a:t>
            </a:r>
            <a:r>
              <a:rPr lang="nl-NL" dirty="0"/>
              <a:t>, o God, een zuiver hart in </a:t>
            </a:r>
            <a:r>
              <a:rPr lang="nl-NL" dirty="0" smtClean="0"/>
              <a:t>mij</a:t>
            </a:r>
            <a:r>
              <a:rPr lang="nl-NL" dirty="0"/>
              <a:t>.</a:t>
            </a:r>
            <a:endParaRPr lang="nl-NL" dirty="0" smtClean="0"/>
          </a:p>
          <a:p>
            <a:r>
              <a:rPr lang="nl-NL" dirty="0"/>
              <a:t>	</a:t>
            </a:r>
            <a:r>
              <a:rPr lang="nl-NL" dirty="0" smtClean="0"/>
              <a:t>	Neem uw Heilige Geest niet van mij weg.</a:t>
            </a:r>
            <a:endParaRPr lang="nl-NL" dirty="0"/>
          </a:p>
          <a:p>
            <a:r>
              <a:rPr lang="nl-NL" dirty="0"/>
              <a:t>	</a:t>
            </a:r>
            <a:r>
              <a:rPr lang="nl-NL" dirty="0" smtClean="0"/>
              <a:t>	Red mij, geef mij de vreugde van vroeger. </a:t>
            </a:r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52987750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i="1" dirty="0"/>
              <a:t>Invoegen	</a:t>
            </a:r>
            <a:r>
              <a:rPr lang="nl-NL" i="1" dirty="0" smtClean="0"/>
              <a:t>Psalm 51 vers 1, 3, 6</a:t>
            </a:r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216108079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200" b="1" dirty="0" smtClean="0"/>
              <a:t>Bid </a:t>
            </a:r>
            <a:r>
              <a:rPr lang="nl-NL" sz="3200" b="1" dirty="0"/>
              <a:t>elke dag om een nieuwe start </a:t>
            </a:r>
            <a:endParaRPr lang="nl-NL" sz="3200" b="1" dirty="0" smtClean="0"/>
          </a:p>
          <a:p>
            <a:pPr>
              <a:lnSpc>
                <a:spcPct val="200000"/>
              </a:lnSpc>
            </a:pPr>
            <a:r>
              <a:rPr lang="nl-NL" sz="3200" b="1" dirty="0" smtClean="0"/>
              <a:t>in je leven </a:t>
            </a:r>
            <a:r>
              <a:rPr lang="nl-NL" sz="3200" b="1" dirty="0"/>
              <a:t>met God!</a:t>
            </a:r>
            <a:endParaRPr lang="nl-NL" sz="3200" dirty="0"/>
          </a:p>
          <a:p>
            <a:pPr>
              <a:lnSpc>
                <a:spcPct val="200000"/>
              </a:lnSpc>
            </a:pPr>
            <a:r>
              <a:rPr lang="nl-NL" sz="3200" dirty="0"/>
              <a:t>1) De schuld die wij hebben is ellendig groot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2) De vergeving die God geeft is bloedmooi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 </a:t>
            </a:r>
          </a:p>
          <a:p>
            <a:pPr>
              <a:lnSpc>
                <a:spcPct val="200000"/>
              </a:lnSpc>
            </a:pPr>
            <a:endParaRPr lang="nl-NL" sz="32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Thema:</a:t>
            </a:r>
            <a:endParaRPr lang="nl-NL" sz="3600" dirty="0" smtClean="0"/>
          </a:p>
        </p:txBody>
      </p:sp>
    </p:spTree>
    <p:extLst>
      <p:ext uri="{BB962C8B-B14F-4D97-AF65-F5344CB8AC3E}">
        <p14:creationId xmlns:p14="http://schemas.microsoft.com/office/powerpoint/2010/main" val="139075738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i="1" dirty="0"/>
              <a:t>Invoegen	</a:t>
            </a:r>
            <a:r>
              <a:rPr lang="nl-NL" i="1" cap="small" dirty="0"/>
              <a:t>Ezechiël 18:20-32</a:t>
            </a:r>
            <a:endParaRPr lang="nl-NL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93179860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200" b="1" dirty="0" smtClean="0"/>
              <a:t>Bid </a:t>
            </a:r>
            <a:r>
              <a:rPr lang="nl-NL" sz="3200" b="1" dirty="0"/>
              <a:t>elke dag om een nieuwe start </a:t>
            </a:r>
            <a:endParaRPr lang="nl-NL" sz="3200" b="1" dirty="0" smtClean="0"/>
          </a:p>
          <a:p>
            <a:pPr>
              <a:lnSpc>
                <a:spcPct val="200000"/>
              </a:lnSpc>
            </a:pPr>
            <a:r>
              <a:rPr lang="nl-NL" sz="3200" b="1" dirty="0" smtClean="0"/>
              <a:t>in je leven </a:t>
            </a:r>
            <a:r>
              <a:rPr lang="nl-NL" sz="3200" b="1" dirty="0"/>
              <a:t>met God!</a:t>
            </a:r>
            <a:endParaRPr lang="nl-NL" sz="3200" dirty="0"/>
          </a:p>
          <a:p>
            <a:pPr>
              <a:lnSpc>
                <a:spcPct val="200000"/>
              </a:lnSpc>
            </a:pPr>
            <a:r>
              <a:rPr lang="nl-NL" sz="3200" dirty="0"/>
              <a:t>1) De schuld die wij hebben is ellendig groot</a:t>
            </a:r>
          </a:p>
          <a:p>
            <a:pPr>
              <a:lnSpc>
                <a:spcPct val="200000"/>
              </a:lnSpc>
            </a:pPr>
            <a:r>
              <a:rPr lang="nl-NL" sz="3200" u="sng" dirty="0"/>
              <a:t>2) De vergeving die God geeft is bloedmooi</a:t>
            </a:r>
          </a:p>
          <a:p>
            <a:pPr>
              <a:lnSpc>
                <a:spcPct val="200000"/>
              </a:lnSpc>
            </a:pPr>
            <a:r>
              <a:rPr lang="nl-NL" sz="3200" dirty="0"/>
              <a:t> </a:t>
            </a:r>
          </a:p>
          <a:p>
            <a:pPr>
              <a:lnSpc>
                <a:spcPct val="200000"/>
              </a:lnSpc>
            </a:pPr>
            <a:endParaRPr lang="nl-NL" sz="32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Thema:</a:t>
            </a:r>
            <a:endParaRPr lang="nl-NL" sz="3600" dirty="0" smtClean="0"/>
          </a:p>
        </p:txBody>
      </p:sp>
    </p:spTree>
    <p:extLst>
      <p:ext uri="{BB962C8B-B14F-4D97-AF65-F5344CB8AC3E}">
        <p14:creationId xmlns:p14="http://schemas.microsoft.com/office/powerpoint/2010/main" val="139075738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764704"/>
            <a:ext cx="8229600" cy="5544021"/>
          </a:xfrm>
        </p:spPr>
        <p:txBody>
          <a:bodyPr/>
          <a:lstStyle/>
          <a:p>
            <a:r>
              <a:rPr lang="nl-NL" sz="3200" dirty="0"/>
              <a:t>Niemand is barmhartiger </a:t>
            </a:r>
            <a:endParaRPr lang="nl-NL" sz="3200" dirty="0" smtClean="0"/>
          </a:p>
          <a:p>
            <a:r>
              <a:rPr lang="nl-NL" sz="3200" dirty="0"/>
              <a:t>	</a:t>
            </a:r>
            <a:r>
              <a:rPr lang="nl-NL" sz="3200" dirty="0" smtClean="0"/>
              <a:t>	als de Drie-Enige God</a:t>
            </a:r>
            <a:r>
              <a:rPr lang="nl-NL" sz="3200" dirty="0"/>
              <a:t>. </a:t>
            </a:r>
          </a:p>
          <a:p>
            <a:r>
              <a:rPr lang="nl-NL" sz="3200" dirty="0"/>
              <a:t>Niemand is liefdevoller </a:t>
            </a:r>
            <a:endParaRPr lang="nl-NL" sz="3200" dirty="0" smtClean="0"/>
          </a:p>
          <a:p>
            <a:r>
              <a:rPr lang="nl-NL" sz="3200" dirty="0"/>
              <a:t>	</a:t>
            </a:r>
            <a:r>
              <a:rPr lang="nl-NL" sz="3200" dirty="0" smtClean="0"/>
              <a:t>	als </a:t>
            </a:r>
            <a:r>
              <a:rPr lang="nl-NL" sz="3200" dirty="0"/>
              <a:t>de hemelse Vader.</a:t>
            </a:r>
          </a:p>
          <a:p>
            <a:r>
              <a:rPr lang="nl-NL" sz="3200" dirty="0"/>
              <a:t>Niemand is zachtmoediger en vriendelijker </a:t>
            </a:r>
            <a:r>
              <a:rPr lang="nl-NL" sz="3200" dirty="0" smtClean="0"/>
              <a:t>	als Jezus Christus.</a:t>
            </a:r>
          </a:p>
          <a:p>
            <a:r>
              <a:rPr lang="nl-NL" sz="3200" dirty="0" smtClean="0"/>
              <a:t>Niemand is geduldiger en houdt het zo lang</a:t>
            </a:r>
          </a:p>
          <a:p>
            <a:r>
              <a:rPr lang="nl-NL" sz="3200" dirty="0"/>
              <a:t>	</a:t>
            </a:r>
            <a:r>
              <a:rPr lang="nl-NL" sz="3200" dirty="0" smtClean="0"/>
              <a:t>	vol als de Heilige Geest.</a:t>
            </a:r>
          </a:p>
          <a:p>
            <a:endParaRPr lang="nl-NL" sz="3200" dirty="0"/>
          </a:p>
          <a:p>
            <a:r>
              <a:rPr lang="nl-NL" sz="3200" dirty="0" smtClean="0"/>
              <a:t>En wat staat er van mijn kant tegenover?</a:t>
            </a:r>
          </a:p>
          <a:p>
            <a:endParaRPr lang="nl-NL" sz="3200" dirty="0"/>
          </a:p>
          <a:p>
            <a:endParaRPr lang="nl-NL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41790930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107504" y="332656"/>
            <a:ext cx="8229600" cy="633412"/>
          </a:xfrm>
        </p:spPr>
        <p:txBody>
          <a:bodyPr/>
          <a:lstStyle/>
          <a:p>
            <a:endParaRPr lang="nl-NL" sz="3600" smtClean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73" y="28150"/>
            <a:ext cx="9258412" cy="6934873"/>
          </a:xfrm>
          <a:prstGeom prst="rect">
            <a:avLst/>
          </a:prstGeom>
        </p:spPr>
      </p:pic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764704"/>
            <a:ext cx="8229600" cy="5544021"/>
          </a:xfrm>
        </p:spPr>
        <p:txBody>
          <a:bodyPr/>
          <a:lstStyle/>
          <a:p>
            <a:r>
              <a:rPr lang="nl-NL" sz="4800" dirty="0" smtClean="0"/>
              <a:t>Het prijskaartje:</a:t>
            </a:r>
            <a:endParaRPr lang="nl-NL" sz="4800" dirty="0" smtClean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059" b="78824" l="9122" r="820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18967" r="18161" b="20920"/>
          <a:stretch/>
        </p:blipFill>
        <p:spPr>
          <a:xfrm rot="21153640">
            <a:off x="5220072" y="910275"/>
            <a:ext cx="3599544" cy="1785258"/>
          </a:xfrm>
          <a:prstGeom prst="snip2DiagRect">
            <a:avLst>
              <a:gd name="adj1" fmla="val 0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65914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568183" cy="5472112"/>
          </a:xfrm>
        </p:spPr>
        <p:txBody>
          <a:bodyPr/>
          <a:lstStyle/>
          <a:p>
            <a:r>
              <a:rPr lang="nl-NL" sz="4800" dirty="0" smtClean="0"/>
              <a:t>Dit wil God jou geven!!</a:t>
            </a:r>
          </a:p>
          <a:p>
            <a:endParaRPr lang="nl-NL" dirty="0"/>
          </a:p>
          <a:p>
            <a:r>
              <a:rPr lang="nl-NL" sz="3000" dirty="0" smtClean="0"/>
              <a:t>Een </a:t>
            </a:r>
            <a:r>
              <a:rPr lang="nl-NL" sz="3000" dirty="0"/>
              <a:t>vast geloof in de grote vergevingsgezindheid </a:t>
            </a:r>
            <a:endParaRPr lang="nl-NL" sz="3000" dirty="0" smtClean="0"/>
          </a:p>
          <a:p>
            <a:r>
              <a:rPr lang="nl-NL" sz="3000" dirty="0"/>
              <a:t>	</a:t>
            </a:r>
            <a:r>
              <a:rPr lang="nl-NL" sz="3000" dirty="0" smtClean="0"/>
              <a:t>	van je hemelse Vader.</a:t>
            </a:r>
          </a:p>
          <a:p>
            <a:endParaRPr lang="nl-NL" sz="3000" dirty="0"/>
          </a:p>
          <a:p>
            <a:r>
              <a:rPr lang="nl-NL" sz="3000" dirty="0"/>
              <a:t>Een vast geloof in de grote opofferingsgezindheid </a:t>
            </a:r>
            <a:r>
              <a:rPr lang="nl-NL" sz="3000" dirty="0" smtClean="0"/>
              <a:t>	van Jezus Christus, je Verlosser en Vriend.</a:t>
            </a:r>
          </a:p>
          <a:p>
            <a:endParaRPr lang="nl-NL" sz="3000" dirty="0"/>
          </a:p>
          <a:p>
            <a:r>
              <a:rPr lang="nl-NL" sz="3000" dirty="0" smtClean="0"/>
              <a:t>Een </a:t>
            </a:r>
            <a:r>
              <a:rPr lang="nl-NL" sz="3000" dirty="0"/>
              <a:t>vast geloof in de </a:t>
            </a:r>
            <a:r>
              <a:rPr lang="nl-NL" sz="3000" dirty="0" smtClean="0"/>
              <a:t>vernieuwende renoverende 	kracht </a:t>
            </a:r>
            <a:r>
              <a:rPr lang="nl-NL" sz="3000" dirty="0"/>
              <a:t>van de Heilige Geest.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66654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5" r="40471"/>
          <a:stretch/>
        </p:blipFill>
        <p:spPr>
          <a:xfrm rot="16405270">
            <a:off x="685993" y="-3478433"/>
            <a:ext cx="7445538" cy="13799418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11759" y="836613"/>
            <a:ext cx="6286153" cy="5472112"/>
          </a:xfrm>
        </p:spPr>
        <p:txBody>
          <a:bodyPr/>
          <a:lstStyle/>
          <a:p>
            <a:r>
              <a:rPr lang="nl-NL" sz="3400" dirty="0" smtClean="0">
                <a:solidFill>
                  <a:srgbClr val="000000"/>
                </a:solidFill>
              </a:rPr>
              <a:t>Mijn zonden, mijn zonden! </a:t>
            </a:r>
          </a:p>
          <a:p>
            <a:r>
              <a:rPr lang="nl-NL" sz="3400" dirty="0" smtClean="0">
                <a:solidFill>
                  <a:srgbClr val="000000"/>
                </a:solidFill>
              </a:rPr>
              <a:t>Ik voel me gebonden.</a:t>
            </a:r>
          </a:p>
          <a:p>
            <a:endParaRPr lang="nl-NL" sz="3400" dirty="0" smtClean="0">
              <a:solidFill>
                <a:srgbClr val="000000"/>
              </a:solidFill>
            </a:endParaRPr>
          </a:p>
          <a:p>
            <a:r>
              <a:rPr lang="nl-NL" sz="3400" dirty="0" smtClean="0">
                <a:solidFill>
                  <a:srgbClr val="000000"/>
                </a:solidFill>
              </a:rPr>
              <a:t>De banden ontbonden! </a:t>
            </a:r>
          </a:p>
          <a:p>
            <a:r>
              <a:rPr lang="nl-NL" sz="3400" dirty="0" smtClean="0">
                <a:solidFill>
                  <a:srgbClr val="000000"/>
                </a:solidFill>
              </a:rPr>
              <a:t>‘k Heb Christus gevonden!</a:t>
            </a:r>
          </a:p>
          <a:p>
            <a:endParaRPr lang="nl-NL" sz="3400" dirty="0" smtClean="0">
              <a:solidFill>
                <a:srgbClr val="000000"/>
              </a:solidFill>
            </a:endParaRPr>
          </a:p>
          <a:p>
            <a:r>
              <a:rPr lang="nl-NL" sz="3400" dirty="0" smtClean="0">
                <a:solidFill>
                  <a:srgbClr val="000000"/>
                </a:solidFill>
              </a:rPr>
              <a:t>Zijn Geest -mij gegeven- </a:t>
            </a:r>
          </a:p>
          <a:p>
            <a:r>
              <a:rPr lang="nl-NL" sz="3400" dirty="0" smtClean="0">
                <a:solidFill>
                  <a:srgbClr val="000000"/>
                </a:solidFill>
              </a:rPr>
              <a:t>bepaalt nu mijn leven.</a:t>
            </a:r>
          </a:p>
          <a:p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714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542</TotalTime>
  <Words>301</Words>
  <Application>Microsoft Office PowerPoint</Application>
  <PresentationFormat>Diavoorstelling (4:3)</PresentationFormat>
  <Paragraphs>97</Paragraphs>
  <Slides>16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Wingdings</vt:lpstr>
      <vt:lpstr>Berlin Sans FB</vt:lpstr>
      <vt:lpstr>Tahoma</vt:lpstr>
      <vt:lpstr>SjabloonPresentatie_v3 0</vt:lpstr>
      <vt:lpstr>1_Tekstmodel</vt:lpstr>
      <vt:lpstr>PowerPoint-presentatie</vt:lpstr>
      <vt:lpstr>PowerPoint-presentatie</vt:lpstr>
      <vt:lpstr>Thema:</vt:lpstr>
      <vt:lpstr>PowerPoint-presentatie</vt:lpstr>
      <vt:lpstr>Thema:</vt:lpstr>
      <vt:lpstr>PowerPoint-presentatie</vt:lpstr>
      <vt:lpstr>PowerPoint-presentatie</vt:lpstr>
      <vt:lpstr>PowerPoint-presentatie</vt:lpstr>
      <vt:lpstr>PowerPoint-presentatie</vt:lpstr>
      <vt:lpstr>Thema:</vt:lpstr>
      <vt:lpstr>PowerPoint-presentatie</vt:lpstr>
      <vt:lpstr>Thema: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65</cp:revision>
  <dcterms:created xsi:type="dcterms:W3CDTF">2010-04-24T18:41:21Z</dcterms:created>
  <dcterms:modified xsi:type="dcterms:W3CDTF">2014-09-25T11:05:31Z</dcterms:modified>
</cp:coreProperties>
</file>