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1"/>
  </p:notesMasterIdLst>
  <p:handoutMasterIdLst>
    <p:handoutMasterId r:id="rId12"/>
  </p:handoutMasterIdLst>
  <p:sldIdLst>
    <p:sldId id="663" r:id="rId3"/>
    <p:sldId id="669" r:id="rId4"/>
    <p:sldId id="664" r:id="rId5"/>
    <p:sldId id="672" r:id="rId6"/>
    <p:sldId id="670" r:id="rId7"/>
    <p:sldId id="673" r:id="rId8"/>
    <p:sldId id="668" r:id="rId9"/>
    <p:sldId id="671" r:id="rId10"/>
  </p:sldIdLst>
  <p:sldSz cx="9144000" cy="6858000" type="screen4x3"/>
  <p:notesSz cx="6858000" cy="9144000"/>
  <p:embeddedFontLst>
    <p:embeddedFont>
      <p:font typeface="Berlin Sans FB" panose="020E0602020502020306" pitchFamily="34" charset="0"/>
      <p:regular r:id="rId13"/>
      <p:bold r:id="rId14"/>
    </p:embeddedFont>
    <p:embeddedFont>
      <p:font typeface="Tahoma" panose="020B0604030504040204" pitchFamily="34" charset="0"/>
      <p:regular r:id="rId15"/>
      <p:bold r:id="rId16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66" d="100"/>
          <a:sy n="66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2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smtClean="0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7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115888"/>
            <a:ext cx="2057400" cy="61928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019800" cy="61928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115888"/>
            <a:ext cx="8229600" cy="63341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836613"/>
            <a:ext cx="4038600" cy="2659062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648075"/>
            <a:ext cx="4038600" cy="266065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404813"/>
            <a:ext cx="424815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60340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6dPVCW810Q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el 4"/>
          <p:cNvSpPr>
            <a:spLocks noGrp="1"/>
          </p:cNvSpPr>
          <p:nvPr>
            <p:ph type="title"/>
          </p:nvPr>
        </p:nvSpPr>
        <p:spPr>
          <a:xfrm>
            <a:off x="251520" y="476672"/>
            <a:ext cx="3095575" cy="633412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nl-NL" sz="3600" u="none" dirty="0" smtClean="0"/>
              <a:t>Het meisje van Vietnam …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696" y="2708920"/>
            <a:ext cx="6347411" cy="4765441"/>
          </a:xfr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37" y="0"/>
            <a:ext cx="5468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153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/>
          <a:stretch/>
        </p:blipFill>
        <p:spPr>
          <a:xfrm>
            <a:off x="3347864" y="0"/>
            <a:ext cx="6641356" cy="6858000"/>
          </a:xfrm>
        </p:spPr>
      </p:pic>
      <p:sp>
        <p:nvSpPr>
          <p:cNvPr id="8195" name="Titel 4"/>
          <p:cNvSpPr>
            <a:spLocks noGrp="1"/>
          </p:cNvSpPr>
          <p:nvPr>
            <p:ph type="title"/>
          </p:nvPr>
        </p:nvSpPr>
        <p:spPr>
          <a:xfrm>
            <a:off x="251520" y="476672"/>
            <a:ext cx="3168352" cy="63341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nl-NL" sz="3600" u="none" dirty="0" smtClean="0"/>
              <a:t/>
            </a:r>
            <a:br>
              <a:rPr lang="nl-NL" sz="3600" u="none" dirty="0" smtClean="0"/>
            </a:br>
            <a:r>
              <a:rPr lang="nl-NL" sz="3600" u="none" dirty="0"/>
              <a:t/>
            </a:r>
            <a:br>
              <a:rPr lang="nl-NL" sz="3600" u="none" dirty="0"/>
            </a:br>
            <a:r>
              <a:rPr lang="nl-NL" sz="3600" u="none" dirty="0" smtClean="0"/>
              <a:t>…</a:t>
            </a:r>
            <a:br>
              <a:rPr lang="nl-NL" sz="3600" u="none" dirty="0" smtClean="0"/>
            </a:br>
            <a:r>
              <a:rPr lang="nl-NL" sz="3600" u="none" dirty="0" smtClean="0"/>
              <a:t>vergeeft de Amerikaanse </a:t>
            </a:r>
            <a:r>
              <a:rPr lang="nl-NL" sz="3600" u="none" dirty="0" err="1" smtClean="0"/>
              <a:t>helikopter-piloot</a:t>
            </a:r>
            <a:r>
              <a:rPr lang="nl-NL" sz="3600" u="none" dirty="0" smtClean="0"/>
              <a:t> die de brandbommen liet vallen</a:t>
            </a:r>
          </a:p>
        </p:txBody>
      </p:sp>
    </p:spTree>
    <p:extLst>
      <p:ext uri="{BB962C8B-B14F-4D97-AF65-F5344CB8AC3E}">
        <p14:creationId xmlns:p14="http://schemas.microsoft.com/office/powerpoint/2010/main" val="30636725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040312"/>
          </a:xfrm>
        </p:spPr>
        <p:txBody>
          <a:bodyPr/>
          <a:lstStyle/>
          <a:p>
            <a:r>
              <a:rPr lang="nl-NL" dirty="0" smtClean="0"/>
              <a:t>Iemand vergeven is moeilijk.</a:t>
            </a:r>
          </a:p>
          <a:p>
            <a:r>
              <a:rPr lang="nl-NL" dirty="0" smtClean="0"/>
              <a:t>Iemand om vergeving vragen is moeilijk.</a:t>
            </a:r>
          </a:p>
          <a:p>
            <a:r>
              <a:rPr lang="nl-NL" dirty="0" smtClean="0"/>
              <a:t>Toch kan het allebei in de kracht van de Geest.</a:t>
            </a:r>
          </a:p>
          <a:p>
            <a:endParaRPr lang="nl-NL" dirty="0"/>
          </a:p>
          <a:p>
            <a:r>
              <a:rPr lang="nl-NL" dirty="0" smtClean="0"/>
              <a:t>Jezus zegt in Matteüs 6 vers 11:</a:t>
            </a:r>
          </a:p>
          <a:p>
            <a:r>
              <a:rPr lang="nl-NL" i="1" dirty="0" smtClean="0"/>
              <a:t>Vergeef </a:t>
            </a:r>
            <a:r>
              <a:rPr lang="nl-NL" i="1" dirty="0"/>
              <a:t>ons onze </a:t>
            </a:r>
            <a:r>
              <a:rPr lang="nl-NL" i="1" dirty="0" smtClean="0"/>
              <a:t>schulden, zoals </a:t>
            </a:r>
            <a:r>
              <a:rPr lang="nl-NL" i="1" dirty="0"/>
              <a:t>ook </a:t>
            </a:r>
            <a:r>
              <a:rPr lang="nl-NL" i="1" dirty="0" smtClean="0"/>
              <a:t>wij</a:t>
            </a:r>
          </a:p>
          <a:p>
            <a:r>
              <a:rPr lang="nl-NL" i="1" dirty="0" smtClean="0"/>
              <a:t>vergeven hebben wie </a:t>
            </a:r>
            <a:r>
              <a:rPr lang="nl-NL" i="1" dirty="0"/>
              <a:t>ons iets schuldig was.</a:t>
            </a:r>
            <a:r>
              <a:rPr lang="nl-NL" dirty="0"/>
              <a:t> </a:t>
            </a:r>
            <a:endParaRPr lang="nl-NL" dirty="0" smtClean="0"/>
          </a:p>
          <a:p>
            <a:endParaRPr lang="nl-NL" dirty="0"/>
          </a:p>
          <a:p>
            <a:r>
              <a:rPr lang="nl-NL" dirty="0"/>
              <a:t>J</a:t>
            </a:r>
            <a:r>
              <a:rPr lang="nl-NL" dirty="0" smtClean="0"/>
              <a:t>ezus zegt in Lukas 11 vers 4:</a:t>
            </a:r>
          </a:p>
          <a:p>
            <a:r>
              <a:rPr lang="nl-NL" i="1" dirty="0"/>
              <a:t>V</a:t>
            </a:r>
            <a:r>
              <a:rPr lang="nl-NL" i="1" dirty="0" smtClean="0"/>
              <a:t>ergeef </a:t>
            </a:r>
            <a:r>
              <a:rPr lang="nl-NL" i="1" dirty="0"/>
              <a:t>ons onze zonden, want ook wijzelf </a:t>
            </a:r>
            <a:endParaRPr lang="nl-NL" i="1" dirty="0" smtClean="0"/>
          </a:p>
          <a:p>
            <a:r>
              <a:rPr lang="nl-NL" i="1" dirty="0" smtClean="0"/>
              <a:t>vergeven </a:t>
            </a:r>
            <a:r>
              <a:rPr lang="nl-NL" i="1" dirty="0"/>
              <a:t>iedereen die ons iets schuldig is.</a:t>
            </a:r>
            <a:endParaRPr lang="nl-NL" dirty="0" smtClean="0"/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26873327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836613"/>
            <a:ext cx="8424167" cy="5472112"/>
          </a:xfrm>
        </p:spPr>
        <p:txBody>
          <a:bodyPr/>
          <a:lstStyle/>
          <a:p>
            <a:r>
              <a:rPr lang="nl-NL" sz="4800" dirty="0" smtClean="0"/>
              <a:t>De Heidelbergse Catechismus:</a:t>
            </a:r>
          </a:p>
          <a:p>
            <a:pPr>
              <a:lnSpc>
                <a:spcPct val="100000"/>
              </a:lnSpc>
            </a:pPr>
            <a:endParaRPr lang="nl-NL" sz="3600" dirty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3600" dirty="0" smtClean="0"/>
              <a:t>Wij zijn ‘arme zondaars’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3600" dirty="0" smtClean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3600" dirty="0" smtClean="0"/>
              <a:t>Er is nog altijd ‘slechtheid in ons’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nl-NL" sz="3600" dirty="0" smtClean="0"/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nl-NL" sz="3600" dirty="0" smtClean="0"/>
              <a:t>Reken ons ‘onze misdaden’ niet toe</a:t>
            </a:r>
          </a:p>
          <a:p>
            <a:pPr marL="0" indent="0">
              <a:lnSpc>
                <a:spcPct val="100000"/>
              </a:lnSpc>
            </a:pPr>
            <a:endParaRPr lang="nl-NL" sz="3600" dirty="0"/>
          </a:p>
          <a:p>
            <a:pPr marL="0" indent="0">
              <a:lnSpc>
                <a:spcPct val="100000"/>
              </a:lnSpc>
            </a:pPr>
            <a:r>
              <a:rPr lang="nl-NL" sz="3600" dirty="0" smtClean="0"/>
              <a:t>De kracht van de zonde op / in ons</a:t>
            </a:r>
          </a:p>
          <a:p>
            <a:pPr>
              <a:lnSpc>
                <a:spcPct val="150000"/>
              </a:lnSpc>
            </a:pPr>
            <a:endParaRPr lang="nl-NL" sz="3600" dirty="0"/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328538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107504" y="332656"/>
            <a:ext cx="8229600" cy="633412"/>
          </a:xfrm>
        </p:spPr>
        <p:txBody>
          <a:bodyPr/>
          <a:lstStyle/>
          <a:p>
            <a:endParaRPr lang="nl-NL" sz="3600" smtClean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73" y="28150"/>
            <a:ext cx="9258412" cy="6934873"/>
          </a:xfrm>
          <a:prstGeom prst="rect">
            <a:avLst/>
          </a:prstGeom>
        </p:spPr>
      </p:pic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764704"/>
            <a:ext cx="8229600" cy="5544021"/>
          </a:xfrm>
        </p:spPr>
        <p:txBody>
          <a:bodyPr/>
          <a:lstStyle/>
          <a:p>
            <a:r>
              <a:rPr lang="nl-NL" sz="4800" dirty="0" smtClean="0"/>
              <a:t>Het prijskaartje: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059" b="78824" l="9122" r="820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30" t="18967" r="18161" b="20920"/>
          <a:stretch/>
        </p:blipFill>
        <p:spPr>
          <a:xfrm rot="21153640">
            <a:off x="5220072" y="910275"/>
            <a:ext cx="3599544" cy="1785258"/>
          </a:xfrm>
          <a:prstGeom prst="snip2DiagRect">
            <a:avLst>
              <a:gd name="adj1" fmla="val 0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95755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836613"/>
            <a:ext cx="8568183" cy="5472112"/>
          </a:xfrm>
        </p:spPr>
        <p:txBody>
          <a:bodyPr/>
          <a:lstStyle/>
          <a:p>
            <a:r>
              <a:rPr lang="nl-NL" sz="4400" dirty="0" smtClean="0"/>
              <a:t>Als God jou onbeperkt vergeeft …</a:t>
            </a:r>
          </a:p>
          <a:p>
            <a:endParaRPr lang="nl-NL" dirty="0"/>
          </a:p>
          <a:p>
            <a:r>
              <a:rPr lang="nl-NL" sz="3200" dirty="0" smtClean="0"/>
              <a:t>… is 3x of 4x vergeven geen scheepsrecht. </a:t>
            </a:r>
          </a:p>
          <a:p>
            <a:endParaRPr lang="nl-NL" sz="3200" dirty="0"/>
          </a:p>
          <a:p>
            <a:r>
              <a:rPr lang="nl-NL" sz="3200" dirty="0" smtClean="0"/>
              <a:t>… is 7x vergeven niet de opdracht</a:t>
            </a:r>
          </a:p>
          <a:p>
            <a:endParaRPr lang="nl-NL" sz="3200" dirty="0"/>
          </a:p>
          <a:p>
            <a:r>
              <a:rPr lang="nl-NL" sz="3200" dirty="0" smtClean="0"/>
              <a:t>… maar blijf je bezig met vergeven</a:t>
            </a:r>
          </a:p>
          <a:p>
            <a:r>
              <a:rPr lang="nl-NL" sz="3200" dirty="0" smtClean="0"/>
              <a:t>		* 70 x 7 maal </a:t>
            </a:r>
          </a:p>
          <a:p>
            <a:r>
              <a:rPr lang="nl-NL" sz="3200" dirty="0"/>
              <a:t>	</a:t>
            </a:r>
            <a:r>
              <a:rPr lang="nl-NL" sz="3200" dirty="0" smtClean="0"/>
              <a:t>	* elke dagje opnieuw 7x</a:t>
            </a:r>
            <a:endParaRPr lang="nl-NL" sz="3200" dirty="0"/>
          </a:p>
          <a:p>
            <a:r>
              <a:rPr lang="nl-NL" sz="3200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052913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5040312"/>
          </a:xfrm>
        </p:spPr>
        <p:txBody>
          <a:bodyPr/>
          <a:lstStyle/>
          <a:p>
            <a:r>
              <a:rPr lang="nl-NL" sz="2400" dirty="0" smtClean="0">
                <a:hlinkClick r:id="rId3"/>
              </a:rPr>
              <a:t>https://www.youtube.com/watch?v=Q6dPVCW810Q</a:t>
            </a:r>
            <a:endParaRPr lang="nl-NL" sz="2400" dirty="0" smtClean="0"/>
          </a:p>
          <a:p>
            <a:endParaRPr lang="nl-NL" sz="2400" dirty="0" smtClean="0"/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smtClean="0"/>
          </a:p>
        </p:txBody>
      </p:sp>
    </p:spTree>
    <p:extLst>
      <p:ext uri="{BB962C8B-B14F-4D97-AF65-F5344CB8AC3E}">
        <p14:creationId xmlns:p14="http://schemas.microsoft.com/office/powerpoint/2010/main" val="99900858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2" y="836613"/>
            <a:ext cx="8568183" cy="5472112"/>
          </a:xfrm>
        </p:spPr>
        <p:txBody>
          <a:bodyPr/>
          <a:lstStyle/>
          <a:p>
            <a:r>
              <a:rPr lang="nl-NL" sz="4800" dirty="0" smtClean="0"/>
              <a:t>Dit wil God jou geven!!</a:t>
            </a:r>
          </a:p>
          <a:p>
            <a:endParaRPr lang="nl-NL" dirty="0"/>
          </a:p>
          <a:p>
            <a:r>
              <a:rPr lang="nl-NL" sz="3000" dirty="0" smtClean="0"/>
              <a:t>Een </a:t>
            </a:r>
            <a:r>
              <a:rPr lang="nl-NL" sz="3000" dirty="0"/>
              <a:t>vast geloof in de grote vergevingsgezindheid </a:t>
            </a:r>
            <a:endParaRPr lang="nl-NL" sz="3000" dirty="0" smtClean="0"/>
          </a:p>
          <a:p>
            <a:r>
              <a:rPr lang="nl-NL" sz="3000" dirty="0"/>
              <a:t>	</a:t>
            </a:r>
            <a:r>
              <a:rPr lang="nl-NL" sz="3000" dirty="0" smtClean="0"/>
              <a:t>	van je hemelse Vader.</a:t>
            </a:r>
          </a:p>
          <a:p>
            <a:endParaRPr lang="nl-NL" sz="3000" dirty="0"/>
          </a:p>
          <a:p>
            <a:r>
              <a:rPr lang="nl-NL" sz="3000" dirty="0"/>
              <a:t>Een vast geloof in de grote opofferingsgezindheid </a:t>
            </a:r>
            <a:r>
              <a:rPr lang="nl-NL" sz="3000" dirty="0" smtClean="0"/>
              <a:t>	van Jezus Christus, je Verlosser en Vriend.</a:t>
            </a:r>
          </a:p>
          <a:p>
            <a:endParaRPr lang="nl-NL" sz="3000" dirty="0"/>
          </a:p>
          <a:p>
            <a:r>
              <a:rPr lang="nl-NL" sz="3000" dirty="0" smtClean="0"/>
              <a:t>Een </a:t>
            </a:r>
            <a:r>
              <a:rPr lang="nl-NL" sz="3000" dirty="0"/>
              <a:t>vast geloof in de </a:t>
            </a:r>
            <a:r>
              <a:rPr lang="nl-NL" sz="3000" dirty="0" smtClean="0"/>
              <a:t>vergevende kracht </a:t>
            </a:r>
            <a:r>
              <a:rPr lang="nl-NL" sz="3000" dirty="0"/>
              <a:t>van de Heilige Geest.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668994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1024</TotalTime>
  <Words>165</Words>
  <Application>Microsoft Office PowerPoint</Application>
  <PresentationFormat>Diavoorstelling (4:3)</PresentationFormat>
  <Paragraphs>50</Paragraphs>
  <Slides>8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Wingdings</vt:lpstr>
      <vt:lpstr>Berlin Sans FB</vt:lpstr>
      <vt:lpstr>Tahoma</vt:lpstr>
      <vt:lpstr>SjabloonPresentatie_v3 0</vt:lpstr>
      <vt:lpstr>1_Tekstmodel</vt:lpstr>
      <vt:lpstr>Het meisje van Vietnam …</vt:lpstr>
      <vt:lpstr>  … vergeeft de Amerikaanse helikopter-piloot die de brandbommen liet vallen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Ernst</cp:lastModifiedBy>
  <cp:revision>75</cp:revision>
  <dcterms:created xsi:type="dcterms:W3CDTF">2010-04-24T18:41:21Z</dcterms:created>
  <dcterms:modified xsi:type="dcterms:W3CDTF">2017-05-08T17:16:13Z</dcterms:modified>
</cp:coreProperties>
</file>