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9" r:id="rId11"/>
    <p:sldId id="267" r:id="rId12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72" d="100"/>
          <a:sy n="72" d="100"/>
        </p:scale>
        <p:origin x="-1008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9729DDB-E3D3-4E6A-B6BC-8E360C47042C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smtClean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71FBF1E-C650-40D3-A826-DBC77A12214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8830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1434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E11D9A8-75EA-4CFB-B21A-E0617E6BD5D5}" type="slidenum">
              <a:rPr lang="nl-NL" altLang="nl-NL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nl-NL" altLang="nl-NL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135B05F-B674-49EE-803B-CCED3B37DFF3}" type="slidenum">
              <a:rPr lang="nl-NL" altLang="nl-NL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nl-NL" altLang="nl-NL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 smtClean="0"/>
          </a:p>
        </p:txBody>
      </p:sp>
      <p:sp>
        <p:nvSpPr>
          <p:cNvPr id="1638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4DF3D9F-60F6-4DA7-9CCD-E0BCAAA3596C}" type="slidenum">
              <a:rPr lang="nl-NL" altLang="nl-NL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nl-NL" altLang="nl-NL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0DF43-0066-478C-B51B-E28849329B0A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40C07-6208-4A02-BF1C-ED4F9D3BAB5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632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F8095-1B27-41A4-93CC-38A29CB9DAF9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B24CE-575C-4762-8289-D8D7773CA7B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811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55709-7B7A-4411-B2DF-E49FE5A36A0D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F93A9-38E5-43C3-898F-CE827465C15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3071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03D7D-7243-4211-B04B-86F15A1608D6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B9204-DD68-46C8-BA5E-E1FB561B05F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3053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D11D0-3491-41BC-A689-E3B59BCF7B13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B0536-8880-4CD0-9A30-2214A78A8D1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4433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A1E0C-C362-4B13-8D9C-F8114F04BD5A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6B166-E7EB-48AD-8711-E932DAB24B6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282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8EEBD-8056-4453-9861-EE83292A5856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78769-B62B-4BD6-ABA0-1FB5FECBD3F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1562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6E9FF-A0D8-489F-A93E-E49499239CB5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FBF12-7340-4C04-B7AD-BF97FC48394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3880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1038A-6040-405B-8FDB-99E698DCE968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E9C3B-1036-4CE3-AE68-3C6125136FD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939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C63A5-DAD4-4318-9B40-2BB5315D56F4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9A1AB-BA63-43BB-9646-398CCE61EC5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288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27384-3795-4755-98E5-C4B6BD331B70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31B70-DA75-4C00-8F91-7A6E984A5B4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7242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stijl te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modelstijlen te bewerken</a:t>
            </a:r>
          </a:p>
          <a:p>
            <a:pPr lvl="1"/>
            <a:r>
              <a:rPr lang="nl-NL" altLang="nl-NL" smtClean="0"/>
              <a:t>Tweede niveau</a:t>
            </a:r>
          </a:p>
          <a:p>
            <a:pPr lvl="2"/>
            <a:r>
              <a:rPr lang="nl-NL" altLang="nl-NL" smtClean="0"/>
              <a:t>Derde niveau</a:t>
            </a:r>
          </a:p>
          <a:p>
            <a:pPr lvl="3"/>
            <a:r>
              <a:rPr lang="nl-NL" altLang="nl-NL" smtClean="0"/>
              <a:t>Vierde niveau</a:t>
            </a:r>
          </a:p>
          <a:p>
            <a:pPr lvl="4"/>
            <a:r>
              <a:rPr lang="nl-NL" altLang="nl-NL" smtClean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18F01A-FDAE-4C54-851C-627B7AFA9DA6}" type="datetimeFigureOut">
              <a:rPr lang="nl-NL"/>
              <a:pPr>
                <a:defRPr/>
              </a:pPr>
              <a:t>1-12-2014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265C3F-166B-4CFC-9A3C-5229BBD624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mtClean="0"/>
          </a:p>
        </p:txBody>
      </p:sp>
      <p:pic>
        <p:nvPicPr>
          <p:cNvPr id="2051" name="Tijdelijke aanduiding voor inhoud 3" descr="NEW-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86850" cy="6429375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mtClean="0"/>
          </a:p>
        </p:txBody>
      </p:sp>
      <p:pic>
        <p:nvPicPr>
          <p:cNvPr id="3075" name="Tijdelijke aanduiding voor inhoud 3" descr="NEW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86850" cy="642937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mtClean="0"/>
          </a:p>
        </p:txBody>
      </p:sp>
      <p:pic>
        <p:nvPicPr>
          <p:cNvPr id="4099" name="Tijdelijke aanduiding voor inhoud 3" descr="NEW-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86850" cy="642937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mtClean="0"/>
          </a:p>
        </p:txBody>
      </p:sp>
      <p:pic>
        <p:nvPicPr>
          <p:cNvPr id="5123" name="Tijdelijke aanduiding voor inhoud 3" descr="NEW-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86850" cy="642937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mtClean="0"/>
          </a:p>
        </p:txBody>
      </p:sp>
      <p:pic>
        <p:nvPicPr>
          <p:cNvPr id="6147" name="Tijdelijke aanduiding voor inhoud 3" descr="NEW-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86850" cy="642937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mtClean="0"/>
          </a:p>
        </p:txBody>
      </p:sp>
      <p:pic>
        <p:nvPicPr>
          <p:cNvPr id="7171" name="Tijdelijke aanduiding voor inhoud 3" descr="NEW-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86850" cy="642937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mtClean="0"/>
          </a:p>
        </p:txBody>
      </p:sp>
      <p:pic>
        <p:nvPicPr>
          <p:cNvPr id="8195" name="Tijdelijke aanduiding voor inhoud 3" descr="NEW-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86850" cy="642937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mtClean="0"/>
          </a:p>
        </p:txBody>
      </p:sp>
      <p:pic>
        <p:nvPicPr>
          <p:cNvPr id="9219" name="Tijdelijke aanduiding voor inhoud 3" descr="NEW-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86850" cy="64293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mtClean="0"/>
          </a:p>
        </p:txBody>
      </p:sp>
      <p:pic>
        <p:nvPicPr>
          <p:cNvPr id="10243" name="Tijdelijke aanduiding voor inhoud 3" descr="NEW-9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86850" cy="6429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Ernst\Pictures\9e gebo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71" b="157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l-NL" altLang="nl-NL" smtClean="0"/>
          </a:p>
        </p:txBody>
      </p:sp>
      <p:pic>
        <p:nvPicPr>
          <p:cNvPr id="12291" name="Tijdelijke aanduiding voor inhoud 3" descr="NEW-1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86850" cy="6429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</Words>
  <Application>Microsoft Office PowerPoint</Application>
  <PresentationFormat>Diavoorstelling (4:3)</PresentationFormat>
  <Paragraphs>3</Paragraphs>
  <Slides>11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't Schrijverke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Jan Boersma</dc:creator>
  <cp:lastModifiedBy>Ernst</cp:lastModifiedBy>
  <cp:revision>5</cp:revision>
  <dcterms:created xsi:type="dcterms:W3CDTF">2008-04-14T07:43:33Z</dcterms:created>
  <dcterms:modified xsi:type="dcterms:W3CDTF">2014-12-01T14:17:11Z</dcterms:modified>
</cp:coreProperties>
</file>