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0" r:id="rId2"/>
    <p:sldId id="263" r:id="rId3"/>
    <p:sldId id="262" r:id="rId4"/>
    <p:sldId id="264" r:id="rId5"/>
    <p:sldId id="267" r:id="rId6"/>
    <p:sldId id="266" r:id="rId7"/>
    <p:sldId id="265" r:id="rId8"/>
    <p:sldId id="268" r:id="rId9"/>
    <p:sldId id="256" r:id="rId10"/>
    <p:sldId id="272" r:id="rId11"/>
    <p:sldId id="273" r:id="rId12"/>
    <p:sldId id="274" r:id="rId13"/>
    <p:sldId id="261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7C5D360-8151-4690-B9E1-F92C61D8B556}" type="datetimeFigureOut">
              <a:rPr lang="nl-NL"/>
              <a:pPr>
                <a:defRPr/>
              </a:pPr>
              <a:t>28-10-2014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 smtClean="0"/>
              <a:t>Klik om de modelstijlen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B831910-460D-4BA2-B342-E332A578BFB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19507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nl-NL" smtClean="0"/>
          </a:p>
        </p:txBody>
      </p:sp>
      <p:sp>
        <p:nvSpPr>
          <p:cNvPr id="1946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154D315A-CD9E-4834-8CCA-E0321EF44F4D}" type="slidenum">
              <a:rPr lang="nl-NL" altLang="nl-NL" smtClean="0">
                <a:latin typeface="Arial" charset="0"/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nl-NL" altLang="nl-NL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nl-NL" smtClean="0"/>
          </a:p>
        </p:txBody>
      </p:sp>
      <p:sp>
        <p:nvSpPr>
          <p:cNvPr id="20484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7AF740E8-C220-4A13-93CB-D65B842C9FC0}" type="slidenum">
              <a:rPr lang="nl-NL" altLang="nl-NL" smtClean="0">
                <a:latin typeface="Arial" charset="0"/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nl-NL" altLang="nl-NL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nl-NL" smtClean="0"/>
          </a:p>
        </p:txBody>
      </p:sp>
      <p:sp>
        <p:nvSpPr>
          <p:cNvPr id="21508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099EF19-F936-4050-A3E2-BC130937CF16}" type="slidenum">
              <a:rPr lang="nl-NL" altLang="nl-NL" smtClean="0">
                <a:latin typeface="Arial" charset="0"/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nl-NL" altLang="nl-NL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nl-NL" smtClean="0"/>
          </a:p>
        </p:txBody>
      </p:sp>
      <p:sp>
        <p:nvSpPr>
          <p:cNvPr id="22532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AD48FD-17D4-4C98-B95C-86AE0194358E}" type="slidenum">
              <a:rPr lang="nl-NL" altLang="nl-NL" smtClean="0">
                <a:latin typeface="Arial" charset="0"/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nl-NL" altLang="nl-NL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nl-NL" smtClean="0"/>
          </a:p>
        </p:txBody>
      </p:sp>
      <p:sp>
        <p:nvSpPr>
          <p:cNvPr id="2355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DA560BF5-3196-4EB1-AC73-BAE2813E83A4}" type="slidenum">
              <a:rPr lang="nl-NL" altLang="nl-NL" smtClean="0">
                <a:latin typeface="Arial" charset="0"/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nl-NL" altLang="nl-NL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nl-NL" smtClean="0"/>
          </a:p>
        </p:txBody>
      </p:sp>
      <p:sp>
        <p:nvSpPr>
          <p:cNvPr id="2458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C075C17-0509-4ACD-BD1A-11C126D74C15}" type="slidenum">
              <a:rPr lang="nl-NL" altLang="nl-NL" smtClean="0">
                <a:latin typeface="Arial" charset="0"/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nl-NL" altLang="nl-NL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nl-NL" smtClean="0"/>
          </a:p>
        </p:txBody>
      </p:sp>
      <p:sp>
        <p:nvSpPr>
          <p:cNvPr id="25604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B351301-EC98-4061-98B4-1F1981E6FFB6}" type="slidenum">
              <a:rPr lang="nl-NL" altLang="nl-NL" smtClean="0">
                <a:latin typeface="Arial" charset="0"/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nl-NL" altLang="nl-NL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nl-NL" smtClean="0"/>
          </a:p>
        </p:txBody>
      </p:sp>
      <p:sp>
        <p:nvSpPr>
          <p:cNvPr id="26628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C1033A48-9F63-4872-BC46-6F0F773339E7}" type="slidenum">
              <a:rPr lang="nl-NL" altLang="nl-NL" smtClean="0">
                <a:latin typeface="Arial" charset="0"/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nl-NL" altLang="nl-NL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nl-NL" smtClean="0"/>
          </a:p>
        </p:txBody>
      </p:sp>
      <p:sp>
        <p:nvSpPr>
          <p:cNvPr id="27652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ED03E60-458C-4FAD-B1BA-37882046DB34}" type="slidenum">
              <a:rPr lang="nl-NL" altLang="nl-NL" smtClean="0">
                <a:latin typeface="Arial" charset="0"/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nl-NL" altLang="nl-NL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nl-NL" smtClean="0"/>
          </a:p>
        </p:txBody>
      </p:sp>
      <p:sp>
        <p:nvSpPr>
          <p:cNvPr id="2867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2EDD2A57-8CCD-4935-8C13-90CDED4CC379}" type="slidenum">
              <a:rPr lang="nl-NL" altLang="nl-NL" smtClean="0">
                <a:latin typeface="Arial" charset="0"/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nl-NL" altLang="nl-NL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nl-NL" smtClean="0"/>
          </a:p>
        </p:txBody>
      </p:sp>
      <p:sp>
        <p:nvSpPr>
          <p:cNvPr id="2970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F9BFF29-2CFD-49BE-B4C8-F66F94E55CC0}" type="slidenum">
              <a:rPr lang="nl-NL" altLang="nl-NL" smtClean="0">
                <a:latin typeface="Arial" charset="0"/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nl-NL" altLang="nl-NL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nl-NL" smtClean="0"/>
          </a:p>
        </p:txBody>
      </p:sp>
      <p:sp>
        <p:nvSpPr>
          <p:cNvPr id="30724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E73C4874-4593-44FD-B062-804DD72D5047}" type="slidenum">
              <a:rPr lang="nl-NL" altLang="nl-NL" smtClean="0">
                <a:latin typeface="Arial" charset="0"/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nl-NL" altLang="nl-NL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32D4D1-36D0-41C4-ADFE-058EAD9C3BA2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D08FB-0752-4385-8D7A-90CDE832BBC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527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31C24-CA96-476F-90A5-CA8A19858EBD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B44F3-704D-4B7F-9B42-261D8427AF5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366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98B8E-FB91-4DAD-B055-A3A98B15804E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C032F-6C5E-47EC-B273-5B9E7D5FCFA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741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3FAB2-473A-4A31-AC45-4486D0B64855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699A7-E696-4BF4-B719-1C625D5546B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80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40B7F-6006-43F1-8A23-7191C8EB59B6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84196-0B84-4164-BEB0-1E6F8D804B0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785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9D6EE-DE62-43A8-AD6C-10A76E28D09A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F33CD-2057-43EF-99D4-D7690946BCB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58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2334B-59C2-47D4-8061-325DF5E8E08D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39D48-DDCF-4172-B1AD-62A287AB462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40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BF5A4-5875-4652-9C4E-A1C6C14E2789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C3AE9-B64E-4041-8892-ED92B6D3734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127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2F35D-7B89-4E11-A3BD-665334F0B767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CD4F3-1A7D-4008-93E8-F25AC1D4DA7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682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159B4-CC25-4CE2-BB51-8CC8CF682AD4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2A5B3-2ECB-483B-84FF-91CC98B7E5B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976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3EEE3-F12B-4D86-84B5-606C75D10AA8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4DEB5-658F-44FD-ABCE-16B8EE4141C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911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 smtClean="0"/>
              <a:t>Click to edit Master text styles</a:t>
            </a:r>
          </a:p>
          <a:p>
            <a:pPr lvl="1"/>
            <a:r>
              <a:rPr lang="en-US" altLang="nl-NL" smtClean="0"/>
              <a:t>Second level</a:t>
            </a:r>
          </a:p>
          <a:p>
            <a:pPr lvl="2"/>
            <a:r>
              <a:rPr lang="en-US" altLang="nl-NL" smtClean="0"/>
              <a:t>Third level</a:t>
            </a:r>
          </a:p>
          <a:p>
            <a:pPr lvl="3"/>
            <a:r>
              <a:rPr lang="en-US" altLang="nl-NL" smtClean="0"/>
              <a:t>Fourth level</a:t>
            </a:r>
          </a:p>
          <a:p>
            <a:pPr lvl="4"/>
            <a:r>
              <a:rPr lang="en-US" altLang="nl-NL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C5CFEEB-3FA9-43A3-91A7-CDC68ADAA808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38DF674-1B35-4EC4-96AC-B2DA14922AF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/>
        </p:nvSpPr>
        <p:spPr>
          <a:xfrm>
            <a:off x="3276600" y="1700213"/>
            <a:ext cx="2590800" cy="9366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2051" name="Titel 4"/>
          <p:cNvSpPr>
            <a:spLocks noGrp="1"/>
          </p:cNvSpPr>
          <p:nvPr>
            <p:ph type="title"/>
          </p:nvPr>
        </p:nvSpPr>
        <p:spPr>
          <a:xfrm>
            <a:off x="323850" y="404813"/>
            <a:ext cx="8640763" cy="3311525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nl-NL" altLang="nl-NL" sz="660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Gods wet is</a:t>
            </a:r>
            <a:br>
              <a:rPr lang="nl-NL" altLang="nl-NL" sz="660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</a:br>
            <a:r>
              <a:rPr lang="nl-NL" altLang="nl-NL" sz="6600" b="1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goed </a:t>
            </a:r>
            <a:r>
              <a:rPr lang="nl-NL" altLang="nl-NL" sz="6600" b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  </a:t>
            </a:r>
            <a:br>
              <a:rPr lang="nl-NL" altLang="nl-NL" sz="6600" b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</a:br>
            <a:r>
              <a:rPr lang="nl-NL" altLang="nl-NL" sz="660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voor alle mensen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68313" y="4221163"/>
            <a:ext cx="8496300" cy="2087562"/>
          </a:xfrm>
        </p:spPr>
        <p:txBody>
          <a:bodyPr rtlCol="0"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sz="4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Welk gebod vind jij het moeilijkst?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NL" sz="4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sz="4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Waarom vind je dat?</a:t>
            </a:r>
            <a:endParaRPr lang="nl-NL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nl-NL" altLang="nl-NL" sz="3600" smtClean="0"/>
          </a:p>
        </p:txBody>
      </p:sp>
      <p:sp>
        <p:nvSpPr>
          <p:cNvPr id="3075" name="Tijdelijke aanduiding voor inhoud 4"/>
          <p:cNvSpPr>
            <a:spLocks noGrp="1"/>
          </p:cNvSpPr>
          <p:nvPr>
            <p:ph idx="1"/>
          </p:nvPr>
        </p:nvSpPr>
        <p:spPr>
          <a:xfrm>
            <a:off x="468313" y="1700213"/>
            <a:ext cx="8496300" cy="4608512"/>
          </a:xfrm>
        </p:spPr>
        <p:txBody>
          <a:bodyPr/>
          <a:lstStyle/>
          <a:p>
            <a:pPr eaLnBrk="1" hangingPunct="1"/>
            <a:endParaRPr lang="nl-NL" altLang="nl-NL" sz="7200" smtClean="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nl-NL" sz="3600" i="1" smtClean="0">
                <a:solidFill>
                  <a:schemeClr val="bg1"/>
                </a:solidFill>
              </a:rPr>
              <a:t>Invoegen Luk 10: 25-37</a:t>
            </a:r>
          </a:p>
        </p:txBody>
      </p:sp>
      <p:sp>
        <p:nvSpPr>
          <p:cNvPr id="4099" name="Tijdelijke aanduiding voor inhoud 4"/>
          <p:cNvSpPr>
            <a:spLocks noGrp="1"/>
          </p:cNvSpPr>
          <p:nvPr>
            <p:ph idx="1"/>
          </p:nvPr>
        </p:nvSpPr>
        <p:spPr>
          <a:xfrm>
            <a:off x="468313" y="1700213"/>
            <a:ext cx="8496300" cy="4608512"/>
          </a:xfrm>
        </p:spPr>
        <p:txBody>
          <a:bodyPr/>
          <a:lstStyle/>
          <a:p>
            <a:pPr eaLnBrk="1" hangingPunct="1"/>
            <a:endParaRPr lang="nl-NL" altLang="nl-NL" sz="7200" smtClean="0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4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143000"/>
          </a:xfrm>
        </p:spPr>
        <p:txBody>
          <a:bodyPr/>
          <a:lstStyle/>
          <a:p>
            <a:pPr eaLnBrk="1" hangingPunct="1"/>
            <a:r>
              <a:rPr lang="nl-NL" altLang="nl-NL" sz="4000" i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Twee vragen bij Lukas 10 : 25 – 37 </a:t>
            </a:r>
            <a:endParaRPr lang="nl-NL" altLang="nl-NL" sz="4000" b="1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395288" y="2492375"/>
            <a:ext cx="8496300" cy="3889375"/>
          </a:xfrm>
        </p:spPr>
        <p:txBody>
          <a:bodyPr rtlCol="0">
            <a:normAutofit/>
          </a:bodyPr>
          <a:lstStyle/>
          <a:p>
            <a:pPr marL="715963" indent="-715963" eaLnBrk="1" fontAlgn="auto" hangingPunct="1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nl-NL" sz="41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Hoe </a:t>
            </a:r>
            <a:r>
              <a:rPr lang="nl-NL" sz="4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kijkt </a:t>
            </a:r>
            <a:r>
              <a:rPr lang="nl-NL" sz="41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wetgeleerde </a:t>
            </a:r>
            <a:r>
              <a:rPr lang="nl-NL" sz="4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tegen de wet van God </a:t>
            </a:r>
            <a:r>
              <a:rPr lang="nl-NL" sz="41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aan?</a:t>
            </a:r>
          </a:p>
          <a:p>
            <a:pPr marL="715963" indent="-715963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sz="41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715963" indent="-715963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sz="41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	Wat laat </a:t>
            </a:r>
            <a:r>
              <a:rPr lang="nl-NL" sz="4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Jezus hem zien over de bedoeling van Gods </a:t>
            </a:r>
            <a:r>
              <a:rPr lang="nl-NL" sz="41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wet?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NL" sz="41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NL" sz="7200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nl-NL" sz="7200" dirty="0"/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nl-NL" sz="3600" i="1" smtClean="0">
                <a:solidFill>
                  <a:schemeClr val="bg1"/>
                </a:solidFill>
              </a:rPr>
              <a:t>Invoegen Luk 18: 18-27</a:t>
            </a:r>
          </a:p>
        </p:txBody>
      </p:sp>
      <p:sp>
        <p:nvSpPr>
          <p:cNvPr id="6147" name="Tijdelijke aanduiding voor inhoud 4"/>
          <p:cNvSpPr>
            <a:spLocks noGrp="1"/>
          </p:cNvSpPr>
          <p:nvPr>
            <p:ph idx="1"/>
          </p:nvPr>
        </p:nvSpPr>
        <p:spPr>
          <a:xfrm>
            <a:off x="468313" y="1700213"/>
            <a:ext cx="8496300" cy="4608512"/>
          </a:xfrm>
        </p:spPr>
        <p:txBody>
          <a:bodyPr/>
          <a:lstStyle/>
          <a:p>
            <a:pPr eaLnBrk="1" hangingPunct="1"/>
            <a:endParaRPr lang="nl-NL" altLang="nl-NL" sz="7200" smtClean="0"/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4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143000"/>
          </a:xfrm>
        </p:spPr>
        <p:txBody>
          <a:bodyPr/>
          <a:lstStyle/>
          <a:p>
            <a:pPr eaLnBrk="1" hangingPunct="1"/>
            <a:r>
              <a:rPr lang="nl-NL" altLang="nl-NL" sz="4000" i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Twee vragen bij Lukas 18 : 18 – 25</a:t>
            </a:r>
            <a:endParaRPr lang="nl-NL" altLang="nl-NL" sz="4000" b="1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395288" y="2492375"/>
            <a:ext cx="8496300" cy="3889375"/>
          </a:xfrm>
        </p:spPr>
        <p:txBody>
          <a:bodyPr rtlCol="0">
            <a:normAutofit/>
          </a:bodyPr>
          <a:lstStyle/>
          <a:p>
            <a:pPr marL="715963" indent="-715963" eaLnBrk="1" fontAlgn="auto" hangingPunct="1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nl-NL" sz="41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Hoe </a:t>
            </a:r>
            <a:r>
              <a:rPr lang="nl-NL" sz="4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kijkt </a:t>
            </a:r>
            <a:r>
              <a:rPr lang="nl-NL" sz="41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rijke jongeman tegen </a:t>
            </a:r>
            <a:r>
              <a:rPr lang="nl-NL" sz="4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wet van God </a:t>
            </a:r>
            <a:r>
              <a:rPr lang="nl-NL" sz="41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aan?</a:t>
            </a:r>
          </a:p>
          <a:p>
            <a:pPr marL="715963" indent="-715963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sz="41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715963" indent="-715963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sz="41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	Wat laat </a:t>
            </a:r>
            <a:r>
              <a:rPr lang="nl-NL" sz="4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Jezus hem zien over de bedoeling van Gods </a:t>
            </a:r>
            <a:r>
              <a:rPr lang="nl-NL" sz="41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wet?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NL" sz="41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NL" sz="7200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nl-NL" sz="7200" dirty="0"/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Tijdelijke aanduiding voor inhoud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2700" y="0"/>
            <a:ext cx="9156700" cy="6777038"/>
          </a:xfrm>
        </p:spPr>
      </p:pic>
      <p:sp>
        <p:nvSpPr>
          <p:cNvPr id="8195" name="Titel 4"/>
          <p:cNvSpPr>
            <a:spLocks noGrp="1"/>
          </p:cNvSpPr>
          <p:nvPr>
            <p:ph type="title"/>
          </p:nvPr>
        </p:nvSpPr>
        <p:spPr>
          <a:xfrm>
            <a:off x="179388" y="5013325"/>
            <a:ext cx="8713787" cy="1143000"/>
          </a:xfrm>
        </p:spPr>
        <p:txBody>
          <a:bodyPr/>
          <a:lstStyle/>
          <a:p>
            <a:pPr eaLnBrk="1" hangingPunct="1"/>
            <a:r>
              <a:rPr lang="nl-NL" altLang="nl-NL" i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Treed in de voetstappen van Jezus</a:t>
            </a: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4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143000"/>
          </a:xfrm>
        </p:spPr>
        <p:txBody>
          <a:bodyPr/>
          <a:lstStyle/>
          <a:p>
            <a:pPr eaLnBrk="1" hangingPunct="1"/>
            <a:r>
              <a:rPr lang="nl-NL" altLang="nl-NL" sz="4000" i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Twee vragen voor jou </a:t>
            </a:r>
            <a:endParaRPr lang="nl-NL" altLang="nl-NL" sz="4000" b="1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395288" y="2492375"/>
            <a:ext cx="8496300" cy="3889375"/>
          </a:xfrm>
        </p:spPr>
        <p:txBody>
          <a:bodyPr rtlCol="0">
            <a:normAutofit lnSpcReduction="10000"/>
          </a:bodyPr>
          <a:lstStyle/>
          <a:p>
            <a:pPr marL="715963" indent="-715963" eaLnBrk="1" fontAlgn="auto" hangingPunct="1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nl-NL" sz="41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Hoe </a:t>
            </a:r>
            <a:r>
              <a:rPr lang="nl-NL" sz="4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kijkt </a:t>
            </a:r>
            <a:r>
              <a:rPr lang="nl-NL" sz="41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jij tegen </a:t>
            </a:r>
            <a:r>
              <a:rPr lang="nl-NL" sz="4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wet van God </a:t>
            </a:r>
            <a:r>
              <a:rPr lang="nl-NL" sz="41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aan?</a:t>
            </a:r>
          </a:p>
          <a:p>
            <a:pPr marL="715963" indent="-715963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sz="41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715963" indent="-715963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sz="41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	Wat is volgens Jezus vandaag voor jou de </a:t>
            </a:r>
            <a:r>
              <a:rPr lang="nl-NL" sz="4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bedoeling van Gods </a:t>
            </a:r>
            <a:r>
              <a:rPr lang="nl-NL" sz="41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wet?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NL" sz="41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NL" sz="7200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nl-NL" sz="7200" dirty="0"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62150" y="4079875"/>
            <a:ext cx="2570163" cy="1385888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prstDash val="lgDashDot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Mensen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die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aan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noch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gebod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doen</a:t>
            </a: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27313" y="6029325"/>
            <a:ext cx="3889375" cy="6461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Kijk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op Gods 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113" y="2551113"/>
            <a:ext cx="1625600" cy="1755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Kijk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op God 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US" sz="3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Jezus</a:t>
            </a:r>
            <a:endParaRPr lang="en-U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 flipH="1">
            <a:off x="1649413" y="906463"/>
            <a:ext cx="114300" cy="51117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/>
          </a:p>
        </p:txBody>
      </p:sp>
      <p:sp>
        <p:nvSpPr>
          <p:cNvPr id="17" name="Rectangle 16"/>
          <p:cNvSpPr/>
          <p:nvPr/>
        </p:nvSpPr>
        <p:spPr>
          <a:xfrm rot="5400000">
            <a:off x="4520406" y="3101182"/>
            <a:ext cx="73025" cy="576103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/>
          </a:p>
        </p:txBody>
      </p:sp>
      <p:sp>
        <p:nvSpPr>
          <p:cNvPr id="19" name="TextBox 18"/>
          <p:cNvSpPr txBox="1"/>
          <p:nvPr/>
        </p:nvSpPr>
        <p:spPr>
          <a:xfrm>
            <a:off x="684213" y="6018213"/>
            <a:ext cx="862012" cy="6461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4213" y="260350"/>
            <a:ext cx="862012" cy="64611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37438" y="6018213"/>
            <a:ext cx="860425" cy="6461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62150" y="4079875"/>
            <a:ext cx="2570163" cy="1385888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prstDash val="lgDashDot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Mensen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die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aan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noch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gebod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doen</a:t>
            </a: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27313" y="6029325"/>
            <a:ext cx="3889375" cy="6461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Kijk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op Gods 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113" y="2551113"/>
            <a:ext cx="1625600" cy="1755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Kijk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op God 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US" sz="3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Jezus</a:t>
            </a:r>
            <a:endParaRPr lang="en-U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 flipH="1">
            <a:off x="1649413" y="906463"/>
            <a:ext cx="114300" cy="51117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/>
          </a:p>
        </p:txBody>
      </p:sp>
      <p:sp>
        <p:nvSpPr>
          <p:cNvPr id="17" name="Rectangle 16"/>
          <p:cNvSpPr/>
          <p:nvPr/>
        </p:nvSpPr>
        <p:spPr>
          <a:xfrm rot="5400000">
            <a:off x="4520406" y="3101182"/>
            <a:ext cx="73025" cy="576103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/>
          </a:p>
        </p:txBody>
      </p:sp>
      <p:sp>
        <p:nvSpPr>
          <p:cNvPr id="19" name="TextBox 18"/>
          <p:cNvSpPr txBox="1"/>
          <p:nvPr/>
        </p:nvSpPr>
        <p:spPr>
          <a:xfrm>
            <a:off x="684213" y="6018213"/>
            <a:ext cx="862012" cy="6461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4213" y="260350"/>
            <a:ext cx="862012" cy="64611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37438" y="6018213"/>
            <a:ext cx="860425" cy="6461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</p:txBody>
      </p:sp>
      <p:sp>
        <p:nvSpPr>
          <p:cNvPr id="10" name="TextBox 7"/>
          <p:cNvSpPr txBox="1"/>
          <p:nvPr/>
        </p:nvSpPr>
        <p:spPr>
          <a:xfrm>
            <a:off x="4810125" y="4094163"/>
            <a:ext cx="2570163" cy="138430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prstDash val="lgDashDot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Wetgeleerde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 de wet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zelf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gered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62150" y="4079875"/>
            <a:ext cx="2570163" cy="1385888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prstDash val="lgDashDot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Mensen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die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aan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noch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gebod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doen</a:t>
            </a: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27313" y="6029325"/>
            <a:ext cx="3889375" cy="6461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Kijk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op Gods 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113" y="2551113"/>
            <a:ext cx="1625600" cy="1755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Kijk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op God 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US" sz="3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Jezus</a:t>
            </a:r>
            <a:endParaRPr lang="en-U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 flipH="1">
            <a:off x="1649413" y="906463"/>
            <a:ext cx="114300" cy="51117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/>
          </a:p>
        </p:txBody>
      </p:sp>
      <p:sp>
        <p:nvSpPr>
          <p:cNvPr id="17" name="Rectangle 16"/>
          <p:cNvSpPr/>
          <p:nvPr/>
        </p:nvSpPr>
        <p:spPr>
          <a:xfrm rot="5400000">
            <a:off x="4520406" y="3101182"/>
            <a:ext cx="73025" cy="576103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/>
          </a:p>
        </p:txBody>
      </p:sp>
      <p:sp>
        <p:nvSpPr>
          <p:cNvPr id="19" name="TextBox 18"/>
          <p:cNvSpPr txBox="1"/>
          <p:nvPr/>
        </p:nvSpPr>
        <p:spPr>
          <a:xfrm>
            <a:off x="684213" y="6018213"/>
            <a:ext cx="862012" cy="6461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4213" y="260350"/>
            <a:ext cx="862012" cy="64611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37438" y="6018213"/>
            <a:ext cx="860425" cy="6461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</p:txBody>
      </p:sp>
      <p:sp>
        <p:nvSpPr>
          <p:cNvPr id="10" name="TextBox 7"/>
          <p:cNvSpPr txBox="1"/>
          <p:nvPr/>
        </p:nvSpPr>
        <p:spPr>
          <a:xfrm>
            <a:off x="4810125" y="4094163"/>
            <a:ext cx="2570163" cy="138430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prstDash val="lgDashDot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Wetgeleerde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 de wet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zelf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gered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</a:t>
            </a:r>
          </a:p>
        </p:txBody>
      </p:sp>
      <p:sp>
        <p:nvSpPr>
          <p:cNvPr id="11" name="TextBox 7"/>
          <p:cNvSpPr txBox="1"/>
          <p:nvPr/>
        </p:nvSpPr>
        <p:spPr>
          <a:xfrm>
            <a:off x="1962150" y="1268413"/>
            <a:ext cx="2570163" cy="1385887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prstDash val="lgDashDot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Jonge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man: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ik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laat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zien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hoe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lief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ik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God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heb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62150" y="4079875"/>
            <a:ext cx="2570163" cy="1385888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prstDash val="lgDashDot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Mensen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die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aan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noch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gebod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doen</a:t>
            </a: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27313" y="6029325"/>
            <a:ext cx="3889375" cy="6461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Kijk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op Gods 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113" y="2551113"/>
            <a:ext cx="1625600" cy="1755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Kijk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op God 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en-US" sz="3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Jezus</a:t>
            </a:r>
            <a:endParaRPr lang="en-U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 flipH="1">
            <a:off x="1649413" y="906463"/>
            <a:ext cx="114300" cy="51117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/>
          </a:p>
        </p:txBody>
      </p:sp>
      <p:sp>
        <p:nvSpPr>
          <p:cNvPr id="17" name="Rectangle 16"/>
          <p:cNvSpPr/>
          <p:nvPr/>
        </p:nvSpPr>
        <p:spPr>
          <a:xfrm rot="5400000">
            <a:off x="4520406" y="3101182"/>
            <a:ext cx="73025" cy="576103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/>
          </a:p>
        </p:txBody>
      </p:sp>
      <p:sp>
        <p:nvSpPr>
          <p:cNvPr id="19" name="TextBox 18"/>
          <p:cNvSpPr txBox="1"/>
          <p:nvPr/>
        </p:nvSpPr>
        <p:spPr>
          <a:xfrm>
            <a:off x="684213" y="6018213"/>
            <a:ext cx="862012" cy="6461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4213" y="260350"/>
            <a:ext cx="862012" cy="64611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37438" y="6018213"/>
            <a:ext cx="860425" cy="6461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</p:txBody>
      </p:sp>
      <p:sp>
        <p:nvSpPr>
          <p:cNvPr id="10" name="TextBox 7"/>
          <p:cNvSpPr txBox="1"/>
          <p:nvPr/>
        </p:nvSpPr>
        <p:spPr>
          <a:xfrm>
            <a:off x="4810125" y="4094163"/>
            <a:ext cx="2570163" cy="138430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prstDash val="lgDashDot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Wetgeleerde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 de wet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zelf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gered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</a:t>
            </a:r>
          </a:p>
        </p:txBody>
      </p:sp>
      <p:sp>
        <p:nvSpPr>
          <p:cNvPr id="11" name="TextBox 7"/>
          <p:cNvSpPr txBox="1"/>
          <p:nvPr/>
        </p:nvSpPr>
        <p:spPr>
          <a:xfrm>
            <a:off x="1962150" y="1268413"/>
            <a:ext cx="2570163" cy="1385887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prstDash val="lgDashDot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Jonge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man: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ik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laat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zien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hoe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lief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ik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God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heb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</a:t>
            </a:r>
          </a:p>
        </p:txBody>
      </p:sp>
      <p:sp>
        <p:nvSpPr>
          <p:cNvPr id="12" name="TextBox 7"/>
          <p:cNvSpPr txBox="1"/>
          <p:nvPr/>
        </p:nvSpPr>
        <p:spPr>
          <a:xfrm>
            <a:off x="4810125" y="1270000"/>
            <a:ext cx="2568575" cy="138430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prstDash val="lgDashDot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CHRISTEN: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ik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leef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voor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mijn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Redder!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468313" y="908050"/>
            <a:ext cx="7704137" cy="1225550"/>
          </a:xfrm>
          <a:prstGeom prst="rect">
            <a:avLst/>
          </a:prstGeom>
          <a:solidFill>
            <a:schemeClr val="tx1"/>
          </a:solidFill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3" name="Rechthoek 2"/>
          <p:cNvSpPr/>
          <p:nvPr/>
        </p:nvSpPr>
        <p:spPr>
          <a:xfrm>
            <a:off x="1187450" y="2781300"/>
            <a:ext cx="7129463" cy="1152525"/>
          </a:xfrm>
          <a:prstGeom prst="rect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4" name="Rechthoek 3"/>
          <p:cNvSpPr/>
          <p:nvPr/>
        </p:nvSpPr>
        <p:spPr>
          <a:xfrm>
            <a:off x="2051050" y="4508500"/>
            <a:ext cx="6553200" cy="1296988"/>
          </a:xfrm>
          <a:prstGeom prst="rect">
            <a:avLst/>
          </a:prstGeom>
          <a:solidFill>
            <a:schemeClr val="tx1"/>
          </a:solidFill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277813" y="836613"/>
            <a:ext cx="8758237" cy="5472112"/>
          </a:xfrm>
          <a:ln w="6350">
            <a:solidFill>
              <a:schemeClr val="tx1"/>
            </a:solidFill>
          </a:ln>
        </p:spPr>
        <p:txBody>
          <a:bodyPr rtlCol="0">
            <a:normAutofit fontScale="55000" lnSpcReduction="20000"/>
          </a:bodyPr>
          <a:lstStyle/>
          <a:p>
            <a:pPr marL="0" indent="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sz="7200" dirty="0">
                <a:solidFill>
                  <a:schemeClr val="bg1"/>
                </a:solidFill>
              </a:rPr>
              <a:t> </a:t>
            </a:r>
            <a:r>
              <a:rPr lang="nl-NL" sz="7200" dirty="0" smtClean="0">
                <a:solidFill>
                  <a:schemeClr val="bg1"/>
                </a:solidFill>
              </a:rPr>
              <a:t>  </a:t>
            </a:r>
            <a:r>
              <a:rPr lang="nl-NL" sz="6500" i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nl-NL" sz="65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WET IS EEN TOEZICHTHOUDER </a:t>
            </a:r>
            <a:r>
              <a:rPr lang="nl-NL" sz="6500" i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pPr marL="0" indent="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sz="65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nl-NL" sz="6500" i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TOTDAT </a:t>
            </a:r>
            <a:r>
              <a:rPr lang="nl-NL" sz="65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CHRISTUS </a:t>
            </a:r>
            <a:r>
              <a:rPr lang="nl-NL" sz="6500" i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KWAM</a:t>
            </a:r>
          </a:p>
          <a:p>
            <a:pPr marL="0" indent="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NL" sz="65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sz="6500" i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DE </a:t>
            </a:r>
            <a:r>
              <a:rPr lang="nl-NL" sz="65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WET IS EEN RICHTLIJN VOOR </a:t>
            </a:r>
            <a:r>
              <a:rPr lang="nl-NL" sz="6500" i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CHRISTELIJKE DANKBAARHEID</a:t>
            </a:r>
          </a:p>
          <a:p>
            <a:pPr marL="0" indent="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NL" sz="65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89113" indent="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sz="6500" i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DE </a:t>
            </a:r>
            <a:r>
              <a:rPr lang="nl-NL" sz="65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WET IS EEN </a:t>
            </a:r>
            <a:r>
              <a:rPr lang="nl-NL" sz="6500" i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REGEL VOOR </a:t>
            </a:r>
            <a:r>
              <a:rPr lang="nl-NL" sz="65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HET MAATSCHAPPELIJK LEVEN</a:t>
            </a:r>
            <a:endParaRPr lang="nl-NL" sz="65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nl-NL" sz="7200" dirty="0"/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nl-NL" altLang="nl-NL" sz="3600" smtClean="0"/>
          </a:p>
        </p:txBody>
      </p:sp>
      <p:sp>
        <p:nvSpPr>
          <p:cNvPr id="15363" name="Tijdelijke aanduiding voor inhoud 4"/>
          <p:cNvSpPr>
            <a:spLocks noGrp="1"/>
          </p:cNvSpPr>
          <p:nvPr>
            <p:ph idx="1"/>
          </p:nvPr>
        </p:nvSpPr>
        <p:spPr>
          <a:xfrm>
            <a:off x="468313" y="836613"/>
            <a:ext cx="8496300" cy="5472112"/>
          </a:xfrm>
        </p:spPr>
        <p:txBody>
          <a:bodyPr/>
          <a:lstStyle/>
          <a:p>
            <a:pPr eaLnBrk="1" hangingPunct="1"/>
            <a:endParaRPr lang="nl-NL" altLang="nl-NL" sz="7200" smtClean="0"/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nl-NL" altLang="nl-NL" sz="3600" smtClean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68313" y="836613"/>
            <a:ext cx="8496300" cy="5472112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sz="5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Volgeling van Jezus zijn </a:t>
            </a:r>
            <a:endParaRPr lang="nl-NL" sz="5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sz="5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nl-NL" sz="5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daarnaar </a:t>
            </a:r>
            <a:r>
              <a:rPr lang="nl-NL" sz="5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leven.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NL" sz="5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sz="5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 </a:t>
            </a:r>
            <a:r>
              <a:rPr lang="nl-NL" sz="5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</a:t>
            </a:r>
            <a:r>
              <a:rPr lang="nl-NL" sz="5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opdracht.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NL" sz="5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nl-NL" sz="7200" dirty="0"/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43063"/>
          </a:xfrm>
          <a:solidFill>
            <a:srgbClr val="FFFF00"/>
          </a:solidFill>
        </p:spPr>
        <p:txBody>
          <a:bodyPr/>
          <a:lstStyle/>
          <a:p>
            <a:pPr eaLnBrk="1" hangingPunct="1"/>
            <a:r>
              <a:rPr lang="nl-NL" altLang="nl-NL" sz="5400" b="1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Tot 10 tellen in geloof</a:t>
            </a:r>
            <a:endParaRPr lang="nl-NL" altLang="nl-NL" sz="5400" smtClean="0">
              <a:solidFill>
                <a:srgbClr val="0000FF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68313" y="836613"/>
            <a:ext cx="8496300" cy="5472112"/>
          </a:xfrm>
        </p:spPr>
        <p:txBody>
          <a:bodyPr rtlCol="0">
            <a:normAutofit fontScale="9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NL" sz="7200" dirty="0">
              <a:solidFill>
                <a:schemeClr val="bg1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sz="5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nl-NL" sz="5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amen </a:t>
            </a:r>
            <a:r>
              <a:rPr lang="nl-NL" sz="5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oefenen </a:t>
            </a:r>
            <a:endParaRPr lang="nl-NL" sz="5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sz="5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om 10x heel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sz="5200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konkreet</a:t>
            </a:r>
            <a:r>
              <a:rPr lang="nl-NL" sz="5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leerling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sz="5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van </a:t>
            </a:r>
            <a:r>
              <a:rPr lang="nl-NL" sz="5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Jezus te zijn </a:t>
            </a:r>
            <a:endParaRPr lang="nl-NL" sz="5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sz="5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</a:t>
            </a:r>
            <a:r>
              <a:rPr lang="nl-NL" sz="5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het leven </a:t>
            </a:r>
            <a:endParaRPr lang="nl-NL" sz="5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sz="5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van </a:t>
            </a:r>
            <a:r>
              <a:rPr lang="nl-NL" sz="5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elke dag.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nl-NL" sz="7200" dirty="0">
              <a:solidFill>
                <a:schemeClr val="bg1"/>
              </a:solidFill>
            </a:endParaRPr>
          </a:p>
        </p:txBody>
      </p:sp>
      <p:pic>
        <p:nvPicPr>
          <p:cNvPr id="17412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913" y="1643063"/>
            <a:ext cx="3240087" cy="523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el 1"/>
          <p:cNvSpPr txBox="1">
            <a:spLocks/>
          </p:cNvSpPr>
          <p:nvPr/>
        </p:nvSpPr>
        <p:spPr bwMode="auto">
          <a:xfrm>
            <a:off x="5903913" y="3954463"/>
            <a:ext cx="3240087" cy="63341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2pPr>
            <a:lvl3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3pPr>
            <a:lvl4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4pPr>
            <a:lvl5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5pPr>
            <a:lvl6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6pPr>
            <a:lvl7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7pPr>
            <a:lvl8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8pPr>
            <a:lvl9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nl-NL" sz="3200" b="1" u="none" kern="0" dirty="0" smtClean="0">
                <a:solidFill>
                  <a:srgbClr val="FF0000"/>
                </a:solidFill>
              </a:rPr>
              <a:t>Tot tien tellen</a:t>
            </a:r>
            <a:endParaRPr lang="nl-NL" sz="3200" b="1" u="none" kern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278</Words>
  <Application>Microsoft Office PowerPoint</Application>
  <PresentationFormat>Diavoorstelling (4:3)</PresentationFormat>
  <Paragraphs>89</Paragraphs>
  <Slides>16</Slides>
  <Notes>12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0" baseType="lpstr">
      <vt:lpstr>Calibri</vt:lpstr>
      <vt:lpstr>Arial</vt:lpstr>
      <vt:lpstr>Tahoma</vt:lpstr>
      <vt:lpstr>Office Theme</vt:lpstr>
      <vt:lpstr>Gods wet is goed     voor alle mensen</vt:lpstr>
      <vt:lpstr>PowerPoint-presentatie</vt:lpstr>
      <vt:lpstr>Invoegen Luk 10: 25-37</vt:lpstr>
      <vt:lpstr>Twee vragen bij Lukas 10 : 25 – 37 </vt:lpstr>
      <vt:lpstr>Invoegen Luk 18: 18-27</vt:lpstr>
      <vt:lpstr>Twee vragen bij Lukas 18 : 18 – 25</vt:lpstr>
      <vt:lpstr>Treed in de voetstappen van Jezus</vt:lpstr>
      <vt:lpstr>Twee vragen voor jou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Tot 10 tellen in geloof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A.G. Leeftink</dc:creator>
  <cp:lastModifiedBy>Ernst</cp:lastModifiedBy>
  <cp:revision>14</cp:revision>
  <dcterms:created xsi:type="dcterms:W3CDTF">2014-06-27T20:17:29Z</dcterms:created>
  <dcterms:modified xsi:type="dcterms:W3CDTF">2014-10-28T22:03:07Z</dcterms:modified>
</cp:coreProperties>
</file>