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831" r:id="rId2"/>
    <p:sldMasterId id="2147483844" r:id="rId3"/>
    <p:sldMasterId id="2147483858" r:id="rId4"/>
    <p:sldMasterId id="2147484021" r:id="rId5"/>
    <p:sldMasterId id="2147484034" r:id="rId6"/>
    <p:sldMasterId id="2147484047" r:id="rId7"/>
  </p:sldMasterIdLst>
  <p:notesMasterIdLst>
    <p:notesMasterId r:id="rId14"/>
  </p:notesMasterIdLst>
  <p:sldIdLst>
    <p:sldId id="464" r:id="rId8"/>
    <p:sldId id="465" r:id="rId9"/>
    <p:sldId id="467" r:id="rId10"/>
    <p:sldId id="468" r:id="rId11"/>
    <p:sldId id="469" r:id="rId12"/>
    <p:sldId id="470" r:id="rId13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5245" autoAdjust="0"/>
  </p:normalViewPr>
  <p:slideViewPr>
    <p:cSldViewPr>
      <p:cViewPr>
        <p:scale>
          <a:sx n="73" d="100"/>
          <a:sy n="73" d="100"/>
        </p:scale>
        <p:origin x="-97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AB5B24-1B1A-49AD-88CE-BD94CA1DDB72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BB38EC0-A82C-4045-B3BD-269CAA4AC14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673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B38EC0-A82C-4045-B3BD-269CAA4AC149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2128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B38EC0-A82C-4045-B3BD-269CAA4AC149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5676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B38EC0-A82C-4045-B3BD-269CAA4AC149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5233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B38EC0-A82C-4045-B3BD-269CAA4AC149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5744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B38EC0-A82C-4045-B3BD-269CAA4AC149}" type="slidenum">
              <a:rPr lang="nl-NL" smtClean="0"/>
              <a:pPr>
                <a:defRPr/>
              </a:pPr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8252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B38EC0-A82C-4045-B3BD-269CAA4AC149}" type="slidenum">
              <a:rPr lang="nl-NL" smtClean="0"/>
              <a:pPr>
                <a:defRPr/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8526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CA92B5A-7A1F-424F-9424-5A91EB5AD3E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F5A56D2-29F5-4B39-ACAF-355E45ECBBB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035C4DF-14B6-4BD8-87B1-45BDFD35FAB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2F513BC6-B33D-4A7D-B42A-CC82ADECCD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A3CFF35-2EDB-427C-9D68-0F9CA853084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26AFEBF-106C-4270-8B46-A9EB83411CB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875B87F-8862-44DB-A869-938181043D0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9363A14-49BA-47D7-9A09-469411C123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77BAB3E-512B-4A71-89B3-BEB57EBE90D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2DE4457-CF08-4D7E-A14C-B85D81C1BD6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F992915-87C0-4577-B994-6E9733D65D2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0A3ED03-0E22-4273-9213-0F2D73F8147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DA597A6-944B-4102-BDC5-B37447DD098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61950" indent="0">
              <a:defRPr/>
            </a:lvl1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B195289-3626-4B3E-A875-A9E9884887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BD12582-7BD8-495D-AB51-B4A9FABC36C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8647B9C-A425-43E1-8156-10C8FD998E6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E4EA2F9-6D51-468C-BA4A-63A3EE6C405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BC6F76E-48D6-40F5-956D-698D2E2D4D6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92A6041-13CC-4807-8A27-0B6527D4797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37D9F06-D027-48A8-9947-4AACF550CA2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1B79B42-A58F-4BC4-8FD1-E8BA467878F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ED4851-D413-43F1-8E9A-74DB825EA37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3850307-3424-498E-A0B3-CA98111B0C9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3A0ABB-61EA-482A-BE4E-B7DB138FE8B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777C363-E736-4034-9D82-F549CA6AEFA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2D2C454F-1BCD-4522-972E-B77668BD4CF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37F8173-F8C6-4EFF-B2C2-386A66EF402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31F1FFD-82E1-4266-852E-B30D8692603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1FD492A-F9B7-44CC-A2CA-747A187BDEA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80D0195-1961-4C69-A7B9-F7F41ACCBB1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B2C6F94-EDF1-47BB-A6F9-CD8C73F40FD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8928219-D80B-474B-AA98-76735BF1334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8DAD05C-3418-4EAB-9FD5-53B096563C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DFC4427-3899-4E13-9886-495C73E37AF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D9C8D9B-4DF9-4A7E-B8ED-8B4636CAEA6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2FB393DE-68A5-471D-9CD8-CF1A132C53B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A3C93C9-446F-43A7-B652-825EB29AF9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3879321-7261-418E-B841-9DC050BCEF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AE6ECF1-5995-4E03-8DC3-CAC51AF73FC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8087CEC-7516-48BD-A194-1C116F45EB2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B708E96-AFF7-4D7B-BE9A-26FCECA33BF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5A2E953-BB08-4C8A-8D79-19E38A6FB4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9618D82-9D8A-45D9-B69B-63251CAFEB6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58AD718-4C68-47F5-9396-2011C77EE8E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EA845BF-FF0E-408A-8536-EA35D3BCCDC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4065DE1-D659-4916-9FE1-BA02CAC7C17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0A5A94F-4F93-46A1-B20D-EFE5BBE746B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EFB1426-259B-49A0-8A64-D9700C7D639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2794C372-849E-4C7F-9627-5FB202AC8AE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5C95948-FD6B-4B9A-9F99-7AE3842FC94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B2DCBE5-7FF9-4601-AD7D-717042389D1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8BA9CF1-82A6-4CB7-B087-596F6CBC5A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ED778B1-B4E3-476B-BB83-2FA13A061D1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112963D-0811-4EB8-A352-C0F84F0CA64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31A4917-444E-4248-B2BE-E47E754E4D7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7329CE0B-5875-4B8C-8BE4-24CDBB17DA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B8EB020-D6D2-4148-9481-74EA5484B4F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141A22B-BC4B-4D2F-B75E-DDB6948B563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8D5D5A5-8F5B-4C1F-9FB2-AB5EF511A11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DCCD2-25F8-446B-B840-A501043F590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ED779-996C-4BD3-AF4C-AC0273B2A63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B8291-9ECB-476F-8F7B-97E4B4E16BB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52E27-71C2-4548-9C8F-30150FFB447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8E7A2-A3D1-4BC3-8A6B-8063E427F66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12905-581D-4822-8CF3-D1F6BF274BA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19317-5EAA-481E-B35E-AED6AD4D2CB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A53FC-9DF6-40F3-8B0B-10B2E910AFD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EAE32-4848-4205-9B51-E638A790C3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F20B3-F043-428E-97BC-CE0D5F7A826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DD043-0EF8-4694-9818-C0C63CA20A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A9B5D-3FDC-4D3A-A187-26E85B3FF50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5E40A-6D26-4922-957E-6E36DB4344F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15541-56E3-4323-BD6E-AA8ED5B7CC5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499B7-196F-495B-99AE-73CF61108C5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DA5B5-4D98-4A0F-9BF3-268036E1ABC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FD470-79F4-4A6A-A847-D562F7D2842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E08A1-905A-4303-9758-8F9538C9D9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6846D-D82F-4FAC-A106-57355AE463E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D7D8A-ED80-4C24-8BCF-99739AC732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C472F-84A4-425A-AED4-9C9002E4EC2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25C6D-FB97-4F9A-A6AC-588D28190AA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F6C34-9D0B-45F5-B8E3-7B82F7A1CB9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B21A7-EED6-4501-94E4-3439A82459F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fld id="{EA83F8FB-6B41-4FE2-9FDD-18C2D919080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6" r:id="rId1"/>
    <p:sldLayoutId id="2147484337" r:id="rId2"/>
    <p:sldLayoutId id="2147484338" r:id="rId3"/>
    <p:sldLayoutId id="2147484339" r:id="rId4"/>
    <p:sldLayoutId id="2147484340" r:id="rId5"/>
    <p:sldLayoutId id="2147484341" r:id="rId6"/>
    <p:sldLayoutId id="2147484342" r:id="rId7"/>
    <p:sldLayoutId id="2147484343" r:id="rId8"/>
    <p:sldLayoutId id="2147484344" r:id="rId9"/>
    <p:sldLayoutId id="2147484345" r:id="rId10"/>
    <p:sldLayoutId id="2147484346" r:id="rId11"/>
    <p:sldLayoutId id="2147484347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fld id="{BC56EE5B-0CFC-4800-A050-38C48FDB2DE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8" r:id="rId1"/>
    <p:sldLayoutId id="2147484349" r:id="rId2"/>
    <p:sldLayoutId id="2147484350" r:id="rId3"/>
    <p:sldLayoutId id="2147484351" r:id="rId4"/>
    <p:sldLayoutId id="2147484352" r:id="rId5"/>
    <p:sldLayoutId id="2147484353" r:id="rId6"/>
    <p:sldLayoutId id="2147484354" r:id="rId7"/>
    <p:sldLayoutId id="2147484355" r:id="rId8"/>
    <p:sldLayoutId id="2147484356" r:id="rId9"/>
    <p:sldLayoutId id="2147484357" r:id="rId10"/>
    <p:sldLayoutId id="2147484358" r:id="rId11"/>
    <p:sldLayoutId id="2147484359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fld id="{1EF19D88-EE90-4AFB-A834-F4B6B060C15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0" r:id="rId1"/>
    <p:sldLayoutId id="2147484361" r:id="rId2"/>
    <p:sldLayoutId id="2147484362" r:id="rId3"/>
    <p:sldLayoutId id="2147484363" r:id="rId4"/>
    <p:sldLayoutId id="2147484364" r:id="rId5"/>
    <p:sldLayoutId id="2147484365" r:id="rId6"/>
    <p:sldLayoutId id="2147484366" r:id="rId7"/>
    <p:sldLayoutId id="2147484367" r:id="rId8"/>
    <p:sldLayoutId id="2147484368" r:id="rId9"/>
    <p:sldLayoutId id="2147484369" r:id="rId10"/>
    <p:sldLayoutId id="2147484370" r:id="rId11"/>
    <p:sldLayoutId id="2147484371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fld id="{31A5EAE7-DEBE-4F80-A826-656D874D81D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3" r:id="rId1"/>
    <p:sldLayoutId id="2147484374" r:id="rId2"/>
    <p:sldLayoutId id="2147484375" r:id="rId3"/>
    <p:sldLayoutId id="2147484376" r:id="rId4"/>
    <p:sldLayoutId id="2147484377" r:id="rId5"/>
    <p:sldLayoutId id="2147484378" r:id="rId6"/>
    <p:sldLayoutId id="2147484379" r:id="rId7"/>
    <p:sldLayoutId id="2147484380" r:id="rId8"/>
    <p:sldLayoutId id="2147484381" r:id="rId9"/>
    <p:sldLayoutId id="2147484382" r:id="rId10"/>
    <p:sldLayoutId id="214748438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8F8F8"/>
                </a:solidFill>
                <a:latin typeface="Arial" charset="0"/>
              </a:defRPr>
            </a:lvl1pPr>
          </a:lstStyle>
          <a:p>
            <a:pPr>
              <a:defRPr/>
            </a:pPr>
            <a:fld id="{BB117005-1D73-4340-A729-0551C47EAFC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  <p:sldLayoutId id="2147484394" r:id="rId11"/>
    <p:sldLayoutId id="2147484395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8F8F8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8F8F8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8F8F8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946D6AF-357C-41F3-ABE8-E5778488E3F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6" r:id="rId1"/>
    <p:sldLayoutId id="2147484303" r:id="rId2"/>
    <p:sldLayoutId id="2147484304" r:id="rId3"/>
    <p:sldLayoutId id="2147484305" r:id="rId4"/>
    <p:sldLayoutId id="2147484306" r:id="rId5"/>
    <p:sldLayoutId id="2147484307" r:id="rId6"/>
    <p:sldLayoutId id="2147484308" r:id="rId7"/>
    <p:sldLayoutId id="2147484309" r:id="rId8"/>
    <p:sldLayoutId id="2147484310" r:id="rId9"/>
    <p:sldLayoutId id="2147484311" r:id="rId10"/>
    <p:sldLayoutId id="2147484312" r:id="rId11"/>
    <p:sldLayoutId id="21474843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8F8F8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8F8F8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8F8F8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6450280-41A0-49A5-B27E-32C05C54135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14" r:id="rId2"/>
    <p:sldLayoutId id="2147484315" r:id="rId3"/>
    <p:sldLayoutId id="2147484316" r:id="rId4"/>
    <p:sldLayoutId id="2147484317" r:id="rId5"/>
    <p:sldLayoutId id="2147484318" r:id="rId6"/>
    <p:sldLayoutId id="2147484319" r:id="rId7"/>
    <p:sldLayoutId id="2147484320" r:id="rId8"/>
    <p:sldLayoutId id="2147484321" r:id="rId9"/>
    <p:sldLayoutId id="2147484322" r:id="rId10"/>
    <p:sldLayoutId id="2147484323" r:id="rId11"/>
    <p:sldLayoutId id="2147484324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672"/>
            <a:ext cx="8229600" cy="5832053"/>
          </a:xfrm>
        </p:spPr>
        <p:txBody>
          <a:bodyPr/>
          <a:lstStyle/>
          <a:p>
            <a:pPr algn="ctr"/>
            <a:r>
              <a:rPr lang="nl-NL" dirty="0" smtClean="0"/>
              <a:t>De TIEN GEBODEN </a:t>
            </a:r>
          </a:p>
          <a:p>
            <a:pPr algn="ctr"/>
            <a:r>
              <a:rPr lang="nl-NL" dirty="0" smtClean="0"/>
              <a:t>in </a:t>
            </a:r>
            <a:r>
              <a:rPr lang="nl-NL" dirty="0" err="1" smtClean="0"/>
              <a:t>Nieuw-Testamentisch</a:t>
            </a:r>
            <a:r>
              <a:rPr lang="nl-NL" dirty="0" smtClean="0"/>
              <a:t> perspektief</a:t>
            </a:r>
          </a:p>
          <a:p>
            <a:endParaRPr lang="nl-NL" dirty="0" smtClean="0"/>
          </a:p>
          <a:p>
            <a:r>
              <a:rPr lang="nl-NL" i="1" dirty="0" smtClean="0"/>
              <a:t>Aanhef</a:t>
            </a:r>
            <a:r>
              <a:rPr lang="nl-NL" dirty="0" smtClean="0"/>
              <a:t>:</a:t>
            </a:r>
          </a:p>
          <a:p>
            <a:r>
              <a:rPr lang="nl-NL" dirty="0" smtClean="0"/>
              <a:t>Ik ben de Heer, Ik sluit mijn verbond met u. </a:t>
            </a:r>
          </a:p>
          <a:p>
            <a:r>
              <a:rPr lang="nl-NL" dirty="0" smtClean="0"/>
              <a:t>Ik heb u in Jezus Christus verlost. Ik wil dat u in vrijheid met Mij omgaat.</a:t>
            </a:r>
          </a:p>
          <a:p>
            <a:endParaRPr lang="nl-NL" dirty="0"/>
          </a:p>
          <a:p>
            <a:r>
              <a:rPr lang="nl-NL" dirty="0"/>
              <a:t>1.	Mij alleen zult u liefhebben, vertrouwen en 	gehoorzamen. Van niets of niemand in de 	wereld zult u een afgod maken.</a:t>
            </a:r>
          </a:p>
          <a:p>
            <a:endParaRPr lang="nl-NL" dirty="0" smtClean="0"/>
          </a:p>
          <a:p>
            <a:endParaRPr lang="nl-NL" dirty="0" smtClean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04664"/>
            <a:ext cx="8229600" cy="5904061"/>
          </a:xfrm>
        </p:spPr>
        <p:txBody>
          <a:bodyPr/>
          <a:lstStyle/>
          <a:p>
            <a:r>
              <a:rPr lang="nl-NL" dirty="0" smtClean="0"/>
              <a:t>2.	U zult van Mij geen eigen voorstelling 	maken. In Jezus Christus heb Ik laten zien 	wie Ik ben. Zie Mij in Hem en getuig van 	Hem.</a:t>
            </a:r>
          </a:p>
          <a:p>
            <a:endParaRPr lang="nl-NL" dirty="0" smtClean="0"/>
          </a:p>
          <a:p>
            <a:pPr marL="876300" indent="-514350">
              <a:buAutoNum type="arabicPeriod" startAt="3"/>
            </a:pPr>
            <a:r>
              <a:rPr lang="nl-NL" dirty="0" smtClean="0"/>
              <a:t>Draag mijn naam dankbaar en vol 	vertrouwen. Misbruik mijn naam niet, want 	dan kom je aan Mij.</a:t>
            </a:r>
          </a:p>
          <a:p>
            <a:pPr marL="876300" indent="-514350">
              <a:buAutoNum type="arabicPeriod" startAt="3"/>
            </a:pPr>
            <a:endParaRPr lang="nl-NL" dirty="0" smtClean="0"/>
          </a:p>
          <a:p>
            <a:pPr marL="876300" indent="-514350">
              <a:buFontTx/>
              <a:buAutoNum type="arabicPeriod" startAt="3"/>
            </a:pPr>
            <a:r>
              <a:rPr lang="nl-NL" dirty="0"/>
              <a:t>	Vier de dag van Jezus' opstanding als de dag 	van verlossing en blijdschap. Leef uit de 	zondag al de dagen van de week.</a:t>
            </a:r>
          </a:p>
          <a:p>
            <a:pPr marL="876300" indent="-514350">
              <a:buAutoNum type="arabicPeriod" startAt="3"/>
            </a:pPr>
            <a:endParaRPr lang="nl-NL" dirty="0" smtClean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29600" cy="6048375"/>
          </a:xfrm>
        </p:spPr>
        <p:txBody>
          <a:bodyPr/>
          <a:lstStyle/>
          <a:p>
            <a:endParaRPr lang="nl-NL" dirty="0" smtClean="0"/>
          </a:p>
          <a:p>
            <a:r>
              <a:rPr lang="nl-NL" dirty="0" smtClean="0"/>
              <a:t>5.	Uw ouders, eer hen als uw vader en uw 	moeder die Ik u gaf. Uw kinderen, zie hen 	als mijn kinderen die Ik aan uw zorg heb 	toevertrouwd.</a:t>
            </a:r>
          </a:p>
          <a:p>
            <a:endParaRPr lang="nl-NL" dirty="0" smtClean="0"/>
          </a:p>
          <a:p>
            <a:r>
              <a:rPr lang="nl-NL" dirty="0" smtClean="0"/>
              <a:t>6.	U zult uw naaste laten delen in mijn liefde. 	Ook hij is door Mij geschapen. Zijn leven 	mag u niet aantasten en vernietigen, ook 	niet door woorden.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29600" cy="6048375"/>
          </a:xfrm>
        </p:spPr>
        <p:txBody>
          <a:bodyPr/>
          <a:lstStyle/>
          <a:p>
            <a:endParaRPr lang="nl-NL" dirty="0" smtClean="0"/>
          </a:p>
          <a:p>
            <a:r>
              <a:rPr lang="nl-NL" dirty="0" smtClean="0"/>
              <a:t>7.	Het huwelijk is door Mij ingesteld. Daarin zult 	u elkaar trouw zijn zoals Ik u trouw ben. 	Mannen en vrouwen, jongens en meisjes 	zullen elkaar respecteren en buiten het 	huwelijk geen seksuele relatie aangaan.</a:t>
            </a:r>
          </a:p>
          <a:p>
            <a:endParaRPr lang="nl-NL" dirty="0" smtClean="0"/>
          </a:p>
          <a:p>
            <a:r>
              <a:rPr lang="nl-NL" dirty="0" smtClean="0"/>
              <a:t>8.	De aarde is van Mij met alles wat erin is. Uw 	bezit is tijdelijk, u mag het gebruiken als u 	daar eerlijk mee omgaat. U kunt niet Mij en 	tegelijk het geld dienen. U zult de armen 	helpen.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29600" cy="6048375"/>
          </a:xfrm>
        </p:spPr>
        <p:txBody>
          <a:bodyPr/>
          <a:lstStyle/>
          <a:p>
            <a:endParaRPr lang="nl-NL" dirty="0" smtClean="0"/>
          </a:p>
          <a:p>
            <a:r>
              <a:rPr lang="nl-NL" dirty="0" smtClean="0"/>
              <a:t>9.	Uw ja zij ja en uw nee nee. Als u over uw 	naaste spreekt, zult u oprecht en 	betrouwbaar zijn. U moet er op uit zijn de 	naam van uw naaste te beschermen. </a:t>
            </a:r>
          </a:p>
          <a:p>
            <a:endParaRPr lang="nl-NL" dirty="0" smtClean="0"/>
          </a:p>
          <a:p>
            <a:r>
              <a:rPr lang="nl-NL" dirty="0" smtClean="0"/>
              <a:t>10. Er mag in uw hart geen jaloezie opkomen. 	Ik Zelf wil u alles geven wat u nodig hebt. 	Wees niet bezorgd.</a:t>
            </a:r>
            <a:endParaRPr lang="nl-NL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i="1" dirty="0" smtClean="0"/>
              <a:t>samenvatting</a:t>
            </a:r>
            <a:endParaRPr lang="nl-NL" dirty="0" smtClean="0"/>
          </a:p>
          <a:p>
            <a:r>
              <a:rPr lang="nl-NL" dirty="0" smtClean="0"/>
              <a:t>U zult Mij, de Heer uw God, uw Verlosser, liefhebben met heel uw hart en met </a:t>
            </a:r>
          </a:p>
          <a:p>
            <a:r>
              <a:rPr lang="nl-NL" dirty="0" smtClean="0"/>
              <a:t>heel uw verstand en met al uw kracht. En u zult uw naaste liefhebben als u zelf.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.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jabloonPresentatie_v2.8.4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jabloonPresentatie_v3.0 donker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SjabloonPresentatie_v3.0 donker">
  <a:themeElements>
    <a:clrScheme name="SjabloonPresentatie_v3.0 donker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3.0 donk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3.0 donk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3.0 donk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3.0 donk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3.0 donk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3.0 donk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3.0 donk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3.0 donk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3.0 donk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3.0 donk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3.0 donk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3.0 donk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3.0 donk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3.0 donker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93</Words>
  <Application>Microsoft Office PowerPoint</Application>
  <PresentationFormat>Diavoorstelling (4:3)</PresentationFormat>
  <Paragraphs>34</Paragraphs>
  <Slides>6</Slides>
  <Notes>6</Notes>
  <HiddenSlides>0</HiddenSlides>
  <MMClips>0</MMClips>
  <ScaleCrop>false</ScaleCrop>
  <HeadingPairs>
    <vt:vector size="4" baseType="variant">
      <vt:variant>
        <vt:lpstr>Thema</vt:lpstr>
      </vt:variant>
      <vt:variant>
        <vt:i4>7</vt:i4>
      </vt:variant>
      <vt:variant>
        <vt:lpstr>Diatitels</vt:lpstr>
      </vt:variant>
      <vt:variant>
        <vt:i4>6</vt:i4>
      </vt:variant>
    </vt:vector>
  </HeadingPairs>
  <TitlesOfParts>
    <vt:vector size="13" baseType="lpstr">
      <vt:lpstr>SjabloonPresentatie_v3.0</vt:lpstr>
      <vt:lpstr>SjabloonPresentatie_v2.8.4</vt:lpstr>
      <vt:lpstr>SjabloonPresentatie_v3.0 donker</vt:lpstr>
      <vt:lpstr>1_Tekstmodel</vt:lpstr>
      <vt:lpstr>1_SjabloonPresentatie_v3.0 donker</vt:lpstr>
      <vt:lpstr>SjabloonPresentatie_v3 0</vt:lpstr>
      <vt:lpstr>1_SjabloonPresentatie_v3 0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Hunter Repacker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wisselink</dc:creator>
  <cp:lastModifiedBy>Ernst</cp:lastModifiedBy>
  <cp:revision>104</cp:revision>
  <dcterms:created xsi:type="dcterms:W3CDTF">2011-09-03T10:50:44Z</dcterms:created>
  <dcterms:modified xsi:type="dcterms:W3CDTF">2014-12-01T14:12:45Z</dcterms:modified>
</cp:coreProperties>
</file>