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6"/>
  </p:notesMasterIdLst>
  <p:sldIdLst>
    <p:sldId id="256" r:id="rId2"/>
    <p:sldId id="257" r:id="rId3"/>
    <p:sldId id="258" r:id="rId4"/>
    <p:sldId id="259" r:id="rId5"/>
    <p:sldId id="268" r:id="rId6"/>
    <p:sldId id="260" r:id="rId7"/>
    <p:sldId id="269" r:id="rId8"/>
    <p:sldId id="261" r:id="rId9"/>
    <p:sldId id="267" r:id="rId10"/>
    <p:sldId id="262" r:id="rId11"/>
    <p:sldId id="263" r:id="rId12"/>
    <p:sldId id="264" r:id="rId13"/>
    <p:sldId id="265" r:id="rId14"/>
    <p:sldId id="266" r:id="rId15"/>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C48CA28-041D-4F91-BA6F-A29D136523FF}" type="datetimeFigureOut">
              <a:rPr lang="nl-NL"/>
              <a:pPr>
                <a:defRPr/>
              </a:pPr>
              <a:t>1-12-2014</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smtClean="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951BDBFC-23D1-4AAF-BCEB-6FE3D190937C}" type="slidenum">
              <a:rPr lang="nl-NL"/>
              <a:pPr>
                <a:defRPr/>
              </a:pPr>
              <a:t>‹nr.›</a:t>
            </a:fld>
            <a:endParaRPr lang="nl-NL"/>
          </a:p>
        </p:txBody>
      </p:sp>
    </p:spTree>
    <p:extLst>
      <p:ext uri="{BB962C8B-B14F-4D97-AF65-F5344CB8AC3E}">
        <p14:creationId xmlns:p14="http://schemas.microsoft.com/office/powerpoint/2010/main" val="14656428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1843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7E42085A-EB60-40E3-8D59-90E315258714}" type="slidenum">
              <a:rPr lang="nl-NL" altLang="nl-NL" smtClean="0"/>
              <a:pPr eaLnBrk="1" hangingPunct="1"/>
              <a:t>1</a:t>
            </a:fld>
            <a:endParaRPr lang="nl-NL" alt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19460"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453C9A1A-9677-470F-AE7A-A4544A18F92B}" type="slidenum">
              <a:rPr lang="nl-NL" altLang="nl-NL" smtClean="0"/>
              <a:pPr eaLnBrk="1" hangingPunct="1"/>
              <a:t>2</a:t>
            </a:fld>
            <a:endParaRPr lang="nl-NL" alt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0484"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480A212D-3A67-485B-8015-6DE02476610A}" type="slidenum">
              <a:rPr lang="nl-NL" altLang="nl-NL" smtClean="0"/>
              <a:pPr eaLnBrk="1" hangingPunct="1"/>
              <a:t>3</a:t>
            </a:fld>
            <a:endParaRPr lang="nl-NL" alt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150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80E9CF98-1CC5-4D1D-9E93-D532CC3550EF}" type="slidenum">
              <a:rPr lang="nl-NL" altLang="nl-NL" smtClean="0"/>
              <a:pPr eaLnBrk="1" hangingPunct="1"/>
              <a:t>4</a:t>
            </a:fld>
            <a:endParaRPr lang="nl-NL" alt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2532"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6BA5FE33-5A3E-4B9D-8EB5-CF97C78B1B71}" type="slidenum">
              <a:rPr lang="nl-NL" altLang="nl-NL" smtClean="0"/>
              <a:pPr eaLnBrk="1" hangingPunct="1"/>
              <a:t>5</a:t>
            </a:fld>
            <a:endParaRPr lang="nl-NL" altLang="nl-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355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92E9AB5B-1F3A-4C79-975D-6F18F4F728A9}" type="slidenum">
              <a:rPr lang="nl-NL" altLang="nl-NL" smtClean="0"/>
              <a:pPr eaLnBrk="1" hangingPunct="1"/>
              <a:t>6</a:t>
            </a:fld>
            <a:endParaRPr lang="nl-NL" altLang="nl-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4580"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96B66A07-206D-43C8-B1A5-0448725A135B}" type="slidenum">
              <a:rPr lang="nl-NL" altLang="nl-NL" smtClean="0"/>
              <a:pPr eaLnBrk="1" hangingPunct="1"/>
              <a:t>7</a:t>
            </a:fld>
            <a:endParaRPr lang="nl-NL" altLang="nl-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5604"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7B1FE62-FE3E-4B4E-82B9-6A1B58C36989}" type="slidenum">
              <a:rPr lang="nl-NL" altLang="nl-NL" smtClean="0"/>
              <a:pPr eaLnBrk="1" hangingPunct="1"/>
              <a:t>8</a:t>
            </a:fld>
            <a:endParaRPr lang="nl-NL" altLang="nl-N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662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02391C94-276E-4982-8785-A18E4E2D09B5}" type="slidenum">
              <a:rPr lang="nl-NL" altLang="nl-NL" smtClean="0"/>
              <a:pPr eaLnBrk="1" hangingPunct="1"/>
              <a:t>9</a:t>
            </a:fld>
            <a:endParaRPr lang="nl-NL" altLang="nl-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7652"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D6A526B3-604B-4F81-B21A-0DD68BB21610}" type="slidenum">
              <a:rPr lang="nl-NL" altLang="nl-NL" smtClean="0"/>
              <a:pPr eaLnBrk="1" hangingPunct="1"/>
              <a:t>10</a:t>
            </a:fld>
            <a:endParaRPr lang="nl-NL" altLang="nl-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867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EBDCC72F-A790-4FB9-88D6-FF3B20B066B8}" type="slidenum">
              <a:rPr lang="nl-NL" altLang="nl-NL" smtClean="0"/>
              <a:pPr eaLnBrk="1" hangingPunct="1"/>
              <a:t>11</a:t>
            </a:fld>
            <a:endParaRPr lang="nl-NL" altLang="nl-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29700"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A8D7508E-3504-4617-B094-BF21A33DA351}" type="slidenum">
              <a:rPr lang="nl-NL" altLang="nl-NL" smtClean="0"/>
              <a:pPr eaLnBrk="1" hangingPunct="1"/>
              <a:t>12</a:t>
            </a:fld>
            <a:endParaRPr lang="nl-NL" altLang="nl-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30724"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4321AE12-699E-468F-A14C-F802FAD4D14B}" type="slidenum">
              <a:rPr lang="nl-NL" altLang="nl-NL" smtClean="0"/>
              <a:pPr eaLnBrk="1" hangingPunct="1"/>
              <a:t>13</a:t>
            </a:fld>
            <a:endParaRPr lang="nl-NL" altLang="nl-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smtClean="0"/>
          </a:p>
        </p:txBody>
      </p:sp>
      <p:sp>
        <p:nvSpPr>
          <p:cNvPr id="3174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2FC543D5-8D41-4DCC-BCD7-34AD122345A9}" type="slidenum">
              <a:rPr lang="nl-NL" altLang="nl-NL" smtClean="0"/>
              <a:pPr eaLnBrk="1" hangingPunct="1"/>
              <a:t>14</a:t>
            </a:fld>
            <a:endParaRPr lang="nl-NL" alt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nl-NL"/>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nl-NL"/>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nl-NL"/>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nl-NL"/>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nl-NL"/>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nl-NL"/>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nl-NL"/>
            </a:p>
          </p:txBody>
        </p:sp>
      </p:grpSp>
      <p:sp>
        <p:nvSpPr>
          <p:cNvPr id="5131" name="Rectangle 11"/>
          <p:cNvSpPr>
            <a:spLocks noGrp="1" noChangeArrowheads="1"/>
          </p:cNvSpPr>
          <p:nvPr>
            <p:ph type="ctrTitle" sz="quarter"/>
          </p:nvPr>
        </p:nvSpPr>
        <p:spPr>
          <a:xfrm>
            <a:off x="685800" y="1736725"/>
            <a:ext cx="7772400" cy="1920875"/>
          </a:xfrm>
        </p:spPr>
        <p:txBody>
          <a:bodyPr/>
          <a:lstStyle>
            <a:lvl1pPr>
              <a:defRPr sz="6000"/>
            </a:lvl1pPr>
          </a:lstStyle>
          <a:p>
            <a:r>
              <a:rPr lang="nl-NL"/>
              <a:t>Klik om het opmaakprofiel te bewerken</a:t>
            </a:r>
          </a:p>
        </p:txBody>
      </p:sp>
      <p:sp>
        <p:nvSpPr>
          <p:cNvPr id="513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nl-NL"/>
              <a:t>Klik om het opmaakprofiel van de modelondertitel te bewerken</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nl-NL"/>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nl-NL"/>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82213590-B2C0-45E4-B96C-12A6FB9A762B}" type="slidenum">
              <a:rPr lang="nl-NL"/>
              <a:pPr>
                <a:defRPr/>
              </a:pPr>
              <a:t>‹nr.›</a:t>
            </a:fld>
            <a:endParaRPr lang="nl-NL"/>
          </a:p>
        </p:txBody>
      </p:sp>
    </p:spTree>
    <p:extLst>
      <p:ext uri="{BB962C8B-B14F-4D97-AF65-F5344CB8AC3E}">
        <p14:creationId xmlns:p14="http://schemas.microsoft.com/office/powerpoint/2010/main" val="3841087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2"/>
          <p:cNvSpPr>
            <a:spLocks noGrp="1" noChangeArrowheads="1"/>
          </p:cNvSpPr>
          <p:nvPr>
            <p:ph type="dt" sz="half" idx="10"/>
          </p:nvPr>
        </p:nvSpPr>
        <p:spPr>
          <a:ln/>
        </p:spPr>
        <p:txBody>
          <a:bodyPr/>
          <a:lstStyle>
            <a:lvl1pPr>
              <a:defRPr/>
            </a:lvl1pPr>
          </a:lstStyle>
          <a:p>
            <a:pPr>
              <a:defRPr/>
            </a:pPr>
            <a:endParaRPr lang="nl-NL"/>
          </a:p>
        </p:txBody>
      </p:sp>
      <p:sp>
        <p:nvSpPr>
          <p:cNvPr id="5" name="Rectangle 3"/>
          <p:cNvSpPr>
            <a:spLocks noGrp="1" noChangeArrowheads="1"/>
          </p:cNvSpPr>
          <p:nvPr>
            <p:ph type="sldNum" sz="quarter" idx="11"/>
          </p:nvPr>
        </p:nvSpPr>
        <p:spPr>
          <a:ln/>
        </p:spPr>
        <p:txBody>
          <a:bodyPr/>
          <a:lstStyle>
            <a:lvl1pPr>
              <a:defRPr/>
            </a:lvl1pPr>
          </a:lstStyle>
          <a:p>
            <a:pPr>
              <a:defRPr/>
            </a:pPr>
            <a:fld id="{A00410DE-9511-4720-8560-5FBBB2190D26}" type="slidenum">
              <a:rPr lang="nl-NL"/>
              <a:pPr>
                <a:defRPr/>
              </a:pPr>
              <a:t>‹nr.›</a:t>
            </a:fld>
            <a:endParaRPr lang="nl-NL"/>
          </a:p>
        </p:txBody>
      </p:sp>
      <p:sp>
        <p:nvSpPr>
          <p:cNvPr id="6"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453526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2"/>
          <p:cNvSpPr>
            <a:spLocks noGrp="1" noChangeArrowheads="1"/>
          </p:cNvSpPr>
          <p:nvPr>
            <p:ph type="dt" sz="half" idx="10"/>
          </p:nvPr>
        </p:nvSpPr>
        <p:spPr>
          <a:ln/>
        </p:spPr>
        <p:txBody>
          <a:bodyPr/>
          <a:lstStyle>
            <a:lvl1pPr>
              <a:defRPr/>
            </a:lvl1pPr>
          </a:lstStyle>
          <a:p>
            <a:pPr>
              <a:defRPr/>
            </a:pPr>
            <a:endParaRPr lang="nl-NL"/>
          </a:p>
        </p:txBody>
      </p:sp>
      <p:sp>
        <p:nvSpPr>
          <p:cNvPr id="5" name="Rectangle 3"/>
          <p:cNvSpPr>
            <a:spLocks noGrp="1" noChangeArrowheads="1"/>
          </p:cNvSpPr>
          <p:nvPr>
            <p:ph type="sldNum" sz="quarter" idx="11"/>
          </p:nvPr>
        </p:nvSpPr>
        <p:spPr>
          <a:ln/>
        </p:spPr>
        <p:txBody>
          <a:bodyPr/>
          <a:lstStyle>
            <a:lvl1pPr>
              <a:defRPr/>
            </a:lvl1pPr>
          </a:lstStyle>
          <a:p>
            <a:pPr>
              <a:defRPr/>
            </a:pPr>
            <a:fld id="{0AB97279-1E0D-4D2A-AE63-D48AE8237E68}" type="slidenum">
              <a:rPr lang="nl-NL"/>
              <a:pPr>
                <a:defRPr/>
              </a:pPr>
              <a:t>‹nr.›</a:t>
            </a:fld>
            <a:endParaRPr lang="nl-NL"/>
          </a:p>
        </p:txBody>
      </p:sp>
      <p:sp>
        <p:nvSpPr>
          <p:cNvPr id="6"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977109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2"/>
          <p:cNvSpPr>
            <a:spLocks noGrp="1" noChangeArrowheads="1"/>
          </p:cNvSpPr>
          <p:nvPr>
            <p:ph type="dt" sz="half" idx="10"/>
          </p:nvPr>
        </p:nvSpPr>
        <p:spPr>
          <a:ln/>
        </p:spPr>
        <p:txBody>
          <a:bodyPr/>
          <a:lstStyle>
            <a:lvl1pPr>
              <a:defRPr/>
            </a:lvl1pPr>
          </a:lstStyle>
          <a:p>
            <a:pPr>
              <a:defRPr/>
            </a:pPr>
            <a:endParaRPr lang="nl-NL"/>
          </a:p>
        </p:txBody>
      </p:sp>
      <p:sp>
        <p:nvSpPr>
          <p:cNvPr id="6" name="Rectangle 3"/>
          <p:cNvSpPr>
            <a:spLocks noGrp="1" noChangeArrowheads="1"/>
          </p:cNvSpPr>
          <p:nvPr>
            <p:ph type="sldNum" sz="quarter" idx="11"/>
          </p:nvPr>
        </p:nvSpPr>
        <p:spPr>
          <a:ln/>
        </p:spPr>
        <p:txBody>
          <a:bodyPr/>
          <a:lstStyle>
            <a:lvl1pPr>
              <a:defRPr/>
            </a:lvl1pPr>
          </a:lstStyle>
          <a:p>
            <a:pPr>
              <a:defRPr/>
            </a:pPr>
            <a:fld id="{F9AD2330-0DEB-4AA7-ADEC-7D2A6FC6C393}" type="slidenum">
              <a:rPr lang="nl-NL"/>
              <a:pPr>
                <a:defRPr/>
              </a:pPr>
              <a:t>‹nr.›</a:t>
            </a:fld>
            <a:endParaRPr lang="nl-NL"/>
          </a:p>
        </p:txBody>
      </p:sp>
      <p:sp>
        <p:nvSpPr>
          <p:cNvPr id="7"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57051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2"/>
          <p:cNvSpPr>
            <a:spLocks noGrp="1" noChangeArrowheads="1"/>
          </p:cNvSpPr>
          <p:nvPr>
            <p:ph type="dt" sz="half" idx="10"/>
          </p:nvPr>
        </p:nvSpPr>
        <p:spPr>
          <a:ln/>
        </p:spPr>
        <p:txBody>
          <a:bodyPr/>
          <a:lstStyle>
            <a:lvl1pPr>
              <a:defRPr/>
            </a:lvl1pPr>
          </a:lstStyle>
          <a:p>
            <a:pPr>
              <a:defRPr/>
            </a:pPr>
            <a:endParaRPr lang="nl-NL"/>
          </a:p>
        </p:txBody>
      </p:sp>
      <p:sp>
        <p:nvSpPr>
          <p:cNvPr id="8" name="Rectangle 3"/>
          <p:cNvSpPr>
            <a:spLocks noGrp="1" noChangeArrowheads="1"/>
          </p:cNvSpPr>
          <p:nvPr>
            <p:ph type="sldNum" sz="quarter" idx="11"/>
          </p:nvPr>
        </p:nvSpPr>
        <p:spPr>
          <a:ln/>
        </p:spPr>
        <p:txBody>
          <a:bodyPr/>
          <a:lstStyle>
            <a:lvl1pPr>
              <a:defRPr/>
            </a:lvl1pPr>
          </a:lstStyle>
          <a:p>
            <a:pPr>
              <a:defRPr/>
            </a:pPr>
            <a:fld id="{F2E00C6D-75AD-4BC5-A84C-1482C13DD310}" type="slidenum">
              <a:rPr lang="nl-NL"/>
              <a:pPr>
                <a:defRPr/>
              </a:pPr>
              <a:t>‹nr.›</a:t>
            </a:fld>
            <a:endParaRPr lang="nl-NL"/>
          </a:p>
        </p:txBody>
      </p:sp>
      <p:sp>
        <p:nvSpPr>
          <p:cNvPr id="9"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622209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2"/>
          <p:cNvSpPr>
            <a:spLocks noGrp="1" noChangeArrowheads="1"/>
          </p:cNvSpPr>
          <p:nvPr>
            <p:ph type="dt" sz="half" idx="10"/>
          </p:nvPr>
        </p:nvSpPr>
        <p:spPr>
          <a:ln/>
        </p:spPr>
        <p:txBody>
          <a:bodyPr/>
          <a:lstStyle>
            <a:lvl1pPr>
              <a:defRPr/>
            </a:lvl1pPr>
          </a:lstStyle>
          <a:p>
            <a:pPr>
              <a:defRPr/>
            </a:pPr>
            <a:endParaRPr lang="nl-NL"/>
          </a:p>
        </p:txBody>
      </p:sp>
      <p:sp>
        <p:nvSpPr>
          <p:cNvPr id="4" name="Rectangle 3"/>
          <p:cNvSpPr>
            <a:spLocks noGrp="1" noChangeArrowheads="1"/>
          </p:cNvSpPr>
          <p:nvPr>
            <p:ph type="sldNum" sz="quarter" idx="11"/>
          </p:nvPr>
        </p:nvSpPr>
        <p:spPr>
          <a:ln/>
        </p:spPr>
        <p:txBody>
          <a:bodyPr/>
          <a:lstStyle>
            <a:lvl1pPr>
              <a:defRPr/>
            </a:lvl1pPr>
          </a:lstStyle>
          <a:p>
            <a:pPr>
              <a:defRPr/>
            </a:pPr>
            <a:fld id="{134B3F07-6DE3-48AA-B49C-F6F9A8C06156}" type="slidenum">
              <a:rPr lang="nl-NL"/>
              <a:pPr>
                <a:defRPr/>
              </a:pPr>
              <a:t>‹nr.›</a:t>
            </a:fld>
            <a:endParaRPr lang="nl-NL"/>
          </a:p>
        </p:txBody>
      </p:sp>
      <p:sp>
        <p:nvSpPr>
          <p:cNvPr id="5"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750104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nl-NL"/>
          </a:p>
        </p:txBody>
      </p:sp>
      <p:sp>
        <p:nvSpPr>
          <p:cNvPr id="3" name="Rectangle 3"/>
          <p:cNvSpPr>
            <a:spLocks noGrp="1" noChangeArrowheads="1"/>
          </p:cNvSpPr>
          <p:nvPr>
            <p:ph type="sldNum" sz="quarter" idx="11"/>
          </p:nvPr>
        </p:nvSpPr>
        <p:spPr>
          <a:ln/>
        </p:spPr>
        <p:txBody>
          <a:bodyPr/>
          <a:lstStyle>
            <a:lvl1pPr>
              <a:defRPr/>
            </a:lvl1pPr>
          </a:lstStyle>
          <a:p>
            <a:pPr>
              <a:defRPr/>
            </a:pPr>
            <a:fld id="{C41C58C8-DF92-42C6-8DAE-DE23F4A7C782}" type="slidenum">
              <a:rPr lang="nl-NL"/>
              <a:pPr>
                <a:defRPr/>
              </a:pPr>
              <a:t>‹nr.›</a:t>
            </a:fld>
            <a:endParaRPr lang="nl-NL"/>
          </a:p>
        </p:txBody>
      </p:sp>
      <p:sp>
        <p:nvSpPr>
          <p:cNvPr id="4"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474782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2"/>
          <p:cNvSpPr>
            <a:spLocks noGrp="1" noChangeArrowheads="1"/>
          </p:cNvSpPr>
          <p:nvPr>
            <p:ph type="dt" sz="half" idx="10"/>
          </p:nvPr>
        </p:nvSpPr>
        <p:spPr>
          <a:ln/>
        </p:spPr>
        <p:txBody>
          <a:bodyPr/>
          <a:lstStyle>
            <a:lvl1pPr>
              <a:defRPr/>
            </a:lvl1pPr>
          </a:lstStyle>
          <a:p>
            <a:pPr>
              <a:defRPr/>
            </a:pPr>
            <a:endParaRPr lang="nl-NL"/>
          </a:p>
        </p:txBody>
      </p:sp>
      <p:sp>
        <p:nvSpPr>
          <p:cNvPr id="6" name="Rectangle 3"/>
          <p:cNvSpPr>
            <a:spLocks noGrp="1" noChangeArrowheads="1"/>
          </p:cNvSpPr>
          <p:nvPr>
            <p:ph type="sldNum" sz="quarter" idx="11"/>
          </p:nvPr>
        </p:nvSpPr>
        <p:spPr>
          <a:ln/>
        </p:spPr>
        <p:txBody>
          <a:bodyPr/>
          <a:lstStyle>
            <a:lvl1pPr>
              <a:defRPr/>
            </a:lvl1pPr>
          </a:lstStyle>
          <a:p>
            <a:pPr>
              <a:defRPr/>
            </a:pPr>
            <a:fld id="{315D0705-1F98-47C5-AB5C-1C10D0FE6B75}" type="slidenum">
              <a:rPr lang="nl-NL"/>
              <a:pPr>
                <a:defRPr/>
              </a:pPr>
              <a:t>‹nr.›</a:t>
            </a:fld>
            <a:endParaRPr lang="nl-NL"/>
          </a:p>
        </p:txBody>
      </p:sp>
      <p:sp>
        <p:nvSpPr>
          <p:cNvPr id="7"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897486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2"/>
          <p:cNvSpPr>
            <a:spLocks noGrp="1" noChangeArrowheads="1"/>
          </p:cNvSpPr>
          <p:nvPr>
            <p:ph type="dt" sz="half" idx="10"/>
          </p:nvPr>
        </p:nvSpPr>
        <p:spPr>
          <a:ln/>
        </p:spPr>
        <p:txBody>
          <a:bodyPr/>
          <a:lstStyle>
            <a:lvl1pPr>
              <a:defRPr/>
            </a:lvl1pPr>
          </a:lstStyle>
          <a:p>
            <a:pPr>
              <a:defRPr/>
            </a:pPr>
            <a:endParaRPr lang="nl-NL"/>
          </a:p>
        </p:txBody>
      </p:sp>
      <p:sp>
        <p:nvSpPr>
          <p:cNvPr id="6" name="Rectangle 3"/>
          <p:cNvSpPr>
            <a:spLocks noGrp="1" noChangeArrowheads="1"/>
          </p:cNvSpPr>
          <p:nvPr>
            <p:ph type="sldNum" sz="quarter" idx="11"/>
          </p:nvPr>
        </p:nvSpPr>
        <p:spPr>
          <a:ln/>
        </p:spPr>
        <p:txBody>
          <a:bodyPr/>
          <a:lstStyle>
            <a:lvl1pPr>
              <a:defRPr/>
            </a:lvl1pPr>
          </a:lstStyle>
          <a:p>
            <a:pPr>
              <a:defRPr/>
            </a:pPr>
            <a:fld id="{3BD27E26-6A87-4591-B08E-8AF1ED11E794}" type="slidenum">
              <a:rPr lang="nl-NL"/>
              <a:pPr>
                <a:defRPr/>
              </a:pPr>
              <a:t>‹nr.›</a:t>
            </a:fld>
            <a:endParaRPr lang="nl-NL"/>
          </a:p>
        </p:txBody>
      </p:sp>
      <p:sp>
        <p:nvSpPr>
          <p:cNvPr id="7"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649793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2"/>
          <p:cNvSpPr>
            <a:spLocks noGrp="1" noChangeArrowheads="1"/>
          </p:cNvSpPr>
          <p:nvPr>
            <p:ph type="dt" sz="half" idx="10"/>
          </p:nvPr>
        </p:nvSpPr>
        <p:spPr>
          <a:ln/>
        </p:spPr>
        <p:txBody>
          <a:bodyPr/>
          <a:lstStyle>
            <a:lvl1pPr>
              <a:defRPr/>
            </a:lvl1pPr>
          </a:lstStyle>
          <a:p>
            <a:pPr>
              <a:defRPr/>
            </a:pPr>
            <a:endParaRPr lang="nl-NL"/>
          </a:p>
        </p:txBody>
      </p:sp>
      <p:sp>
        <p:nvSpPr>
          <p:cNvPr id="5" name="Rectangle 3"/>
          <p:cNvSpPr>
            <a:spLocks noGrp="1" noChangeArrowheads="1"/>
          </p:cNvSpPr>
          <p:nvPr>
            <p:ph type="sldNum" sz="quarter" idx="11"/>
          </p:nvPr>
        </p:nvSpPr>
        <p:spPr>
          <a:ln/>
        </p:spPr>
        <p:txBody>
          <a:bodyPr/>
          <a:lstStyle>
            <a:lvl1pPr>
              <a:defRPr/>
            </a:lvl1pPr>
          </a:lstStyle>
          <a:p>
            <a:pPr>
              <a:defRPr/>
            </a:pPr>
            <a:fld id="{84A1D42D-E9D7-4644-A554-A69B1AEE644D}" type="slidenum">
              <a:rPr lang="nl-NL"/>
              <a:pPr>
                <a:defRPr/>
              </a:pPr>
              <a:t>‹nr.›</a:t>
            </a:fld>
            <a:endParaRPr lang="nl-NL"/>
          </a:p>
        </p:txBody>
      </p:sp>
      <p:sp>
        <p:nvSpPr>
          <p:cNvPr id="6"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4288034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2"/>
          <p:cNvSpPr>
            <a:spLocks noGrp="1" noChangeArrowheads="1"/>
          </p:cNvSpPr>
          <p:nvPr>
            <p:ph type="dt" sz="half" idx="10"/>
          </p:nvPr>
        </p:nvSpPr>
        <p:spPr>
          <a:ln/>
        </p:spPr>
        <p:txBody>
          <a:bodyPr/>
          <a:lstStyle>
            <a:lvl1pPr>
              <a:defRPr/>
            </a:lvl1pPr>
          </a:lstStyle>
          <a:p>
            <a:pPr>
              <a:defRPr/>
            </a:pPr>
            <a:endParaRPr lang="nl-NL"/>
          </a:p>
        </p:txBody>
      </p:sp>
      <p:sp>
        <p:nvSpPr>
          <p:cNvPr id="5" name="Rectangle 3"/>
          <p:cNvSpPr>
            <a:spLocks noGrp="1" noChangeArrowheads="1"/>
          </p:cNvSpPr>
          <p:nvPr>
            <p:ph type="sldNum" sz="quarter" idx="11"/>
          </p:nvPr>
        </p:nvSpPr>
        <p:spPr>
          <a:ln/>
        </p:spPr>
        <p:txBody>
          <a:bodyPr/>
          <a:lstStyle>
            <a:lvl1pPr>
              <a:defRPr/>
            </a:lvl1pPr>
          </a:lstStyle>
          <a:p>
            <a:pPr>
              <a:defRPr/>
            </a:pPr>
            <a:fld id="{6C69F3B3-9326-4BF0-8BE6-BAA965E6141B}" type="slidenum">
              <a:rPr lang="nl-NL"/>
              <a:pPr>
                <a:defRPr/>
              </a:pPr>
              <a:t>‹nr.›</a:t>
            </a:fld>
            <a:endParaRPr lang="nl-NL"/>
          </a:p>
        </p:txBody>
      </p:sp>
      <p:sp>
        <p:nvSpPr>
          <p:cNvPr id="6" name="Rectangle 14"/>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405339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nl-NL"/>
          </a:p>
        </p:txBody>
      </p:sp>
      <p:sp>
        <p:nvSpPr>
          <p:cNvPr id="4099"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C2E9F80-55A4-4042-8B53-0F94C6280828}" type="slidenum">
              <a:rPr lang="nl-NL"/>
              <a:pPr>
                <a:defRPr/>
              </a:pPr>
              <a:t>‹nr.›</a:t>
            </a:fld>
            <a:endParaRPr lang="nl-NL"/>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4102"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nl-NL"/>
              </a:p>
            </p:txBody>
          </p:sp>
          <p:sp>
            <p:nvSpPr>
              <p:cNvPr id="4103"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nl-NL"/>
              </a:p>
            </p:txBody>
          </p:sp>
          <p:sp>
            <p:nvSpPr>
              <p:cNvPr id="4104"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nl-NL"/>
              </a:p>
            </p:txBody>
          </p:sp>
          <p:sp>
            <p:nvSpPr>
              <p:cNvPr id="4105"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nl-NL"/>
              </a:p>
            </p:txBody>
          </p:sp>
          <p:sp>
            <p:nvSpPr>
              <p:cNvPr id="4106"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nl-NL"/>
              </a:p>
            </p:txBody>
          </p:sp>
        </p:grpSp>
        <p:sp>
          <p:nvSpPr>
            <p:cNvPr id="4107"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nl-NL"/>
            </a:p>
          </p:txBody>
        </p:sp>
        <p:sp>
          <p:nvSpPr>
            <p:cNvPr id="4108"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nl-NL"/>
            </a:p>
          </p:txBody>
        </p:sp>
      </p:grpSp>
      <p:sp>
        <p:nvSpPr>
          <p:cNvPr id="4109"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l-NL" smtClean="0"/>
              <a:t>Klik om het opmaakprofiel te bewerken</a:t>
            </a:r>
          </a:p>
        </p:txBody>
      </p:sp>
      <p:sp>
        <p:nvSpPr>
          <p:cNvPr id="4110"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a:defRPr/>
            </a:pPr>
            <a:endParaRPr lang="nl-NL"/>
          </a:p>
        </p:txBody>
      </p:sp>
      <p:sp>
        <p:nvSpPr>
          <p:cNvPr id="4111"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descr="cross"/>
          <p:cNvPicPr>
            <a:picLocks noChangeAspect="1" noChangeArrowheads="1"/>
          </p:cNvPicPr>
          <p:nvPr/>
        </p:nvPicPr>
        <p:blipFill>
          <a:blip r:embed="rId3">
            <a:lum bright="30000" contrast="-2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6"/>
          <p:cNvSpPr>
            <a:spLocks noChangeArrowheads="1"/>
          </p:cNvSpPr>
          <p:nvPr/>
        </p:nvSpPr>
        <p:spPr bwMode="auto">
          <a:xfrm>
            <a:off x="539750" y="963613"/>
            <a:ext cx="8280400"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r>
              <a:rPr lang="nl-NL" altLang="nl-NL" sz="2800" b="1">
                <a:solidFill>
                  <a:schemeClr val="accent1"/>
                </a:solidFill>
                <a:latin typeface="Arial" charset="0"/>
              </a:rPr>
              <a:t>Gods wet in nieuwtestamentisch perspectief</a:t>
            </a:r>
          </a:p>
          <a:p>
            <a:pPr algn="ctr" eaLnBrk="1" hangingPunct="1"/>
            <a:endParaRPr lang="nl-NL" altLang="nl-NL" sz="2400" b="1">
              <a:solidFill>
                <a:schemeClr val="accent1"/>
              </a:solidFill>
              <a:latin typeface="Arial" charset="0"/>
            </a:endParaRPr>
          </a:p>
          <a:p>
            <a:pPr algn="ctr" eaLnBrk="1" hangingPunct="1"/>
            <a:r>
              <a:rPr lang="nl-NL" altLang="nl-NL" sz="2400" b="1">
                <a:latin typeface="Arial" charset="0"/>
              </a:rPr>
              <a:t>PROLOOG</a:t>
            </a:r>
          </a:p>
          <a:p>
            <a:pPr algn="ctr" eaLnBrk="1" hangingPunct="1"/>
            <a:endParaRPr lang="nl-NL" altLang="nl-NL" sz="2400" b="1">
              <a:latin typeface="Arial" charset="0"/>
            </a:endParaRPr>
          </a:p>
          <a:p>
            <a:pPr algn="ctr" eaLnBrk="1" hangingPunct="1"/>
            <a:r>
              <a:rPr lang="nl-NL" altLang="nl-NL" sz="2400" b="1">
                <a:latin typeface="Arial" charset="0"/>
              </a:rPr>
              <a:t>Christus is je grote Bevrijder! </a:t>
            </a:r>
            <a:r>
              <a:rPr lang="nl-NL" altLang="nl-NL" sz="2400">
                <a:solidFill>
                  <a:srgbClr val="FF0000"/>
                </a:solidFill>
                <a:latin typeface="Arial" charset="0"/>
              </a:rPr>
              <a:t>(</a:t>
            </a:r>
            <a:r>
              <a:rPr lang="nl-NL" altLang="nl-NL" sz="2400" i="1">
                <a:solidFill>
                  <a:srgbClr val="FF0000"/>
                </a:solidFill>
                <a:latin typeface="Arial" charset="0"/>
              </a:rPr>
              <a:t>Hebr.2,15;9;15) </a:t>
            </a:r>
          </a:p>
          <a:p>
            <a:pPr algn="ctr" eaLnBrk="1" hangingPunct="1"/>
            <a:r>
              <a:rPr lang="nl-NL" altLang="nl-NL" sz="2400" b="1">
                <a:latin typeface="Arial" charset="0"/>
              </a:rPr>
              <a:t>Hij heeft je met zijn bloed gekocht en vrijgemaakt van de wet van de zonde en de dood </a:t>
            </a:r>
            <a:r>
              <a:rPr lang="nl-NL" altLang="nl-NL" sz="2400" i="1">
                <a:solidFill>
                  <a:srgbClr val="FF0000"/>
                </a:solidFill>
                <a:latin typeface="Arial" charset="0"/>
              </a:rPr>
              <a:t>(H.C. zd.32; Rom.8,2). </a:t>
            </a:r>
          </a:p>
          <a:p>
            <a:pPr algn="ctr" eaLnBrk="1" hangingPunct="1"/>
            <a:r>
              <a:rPr lang="nl-NL" altLang="nl-NL" sz="2400" b="1">
                <a:latin typeface="Arial" charset="0"/>
              </a:rPr>
              <a:t>Ook geeft Hij jou zijn Heilige Geest. </a:t>
            </a:r>
          </a:p>
          <a:p>
            <a:pPr algn="ctr" eaLnBrk="1" hangingPunct="1"/>
            <a:r>
              <a:rPr lang="nl-NL" altLang="nl-NL" sz="2400" b="1" i="1">
                <a:solidFill>
                  <a:srgbClr val="FF0000"/>
                </a:solidFill>
                <a:latin typeface="Arial" charset="0"/>
              </a:rPr>
              <a:t>(</a:t>
            </a:r>
            <a:r>
              <a:rPr lang="nl-NL" altLang="nl-NL" sz="2400" i="1">
                <a:solidFill>
                  <a:srgbClr val="FF0000"/>
                </a:solidFill>
                <a:latin typeface="Arial" charset="0"/>
              </a:rPr>
              <a:t>Joh.14,16-7; H.C. zd.20) </a:t>
            </a:r>
          </a:p>
          <a:p>
            <a:pPr algn="ctr" eaLnBrk="1" hangingPunct="1"/>
            <a:r>
              <a:rPr lang="nl-NL" altLang="nl-NL" sz="2400" b="1">
                <a:latin typeface="Arial" charset="0"/>
              </a:rPr>
              <a:t>Elke dag is Hij bezig om jouw leven te vernieuwen en je naar het beeld van God om te vormen</a:t>
            </a:r>
          </a:p>
          <a:p>
            <a:pPr algn="ctr" eaLnBrk="1" hangingPunct="1"/>
            <a:r>
              <a:rPr lang="nl-NL" altLang="nl-NL" sz="2400" i="1">
                <a:solidFill>
                  <a:srgbClr val="FF0000"/>
                </a:solidFill>
                <a:latin typeface="Arial" charset="0"/>
              </a:rPr>
              <a:t>(2 Kor.3,18; Kol.3,10;H.C. zd.4.32;Doopformulier).</a:t>
            </a:r>
            <a:endParaRPr lang="nl-NL" altLang="nl-NL" sz="2400">
              <a:solidFill>
                <a:srgbClr val="FF0000"/>
              </a:solidFill>
              <a:latin typeface="Arial" charset="0"/>
            </a:endParaRPr>
          </a:p>
          <a:p>
            <a:pPr algn="ctr"/>
            <a:endParaRPr lang="nl-NL" altLang="nl-NL" sz="2400">
              <a:solidFill>
                <a:schemeClr val="hlink"/>
              </a:solidFill>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crying_out"/>
          <p:cNvPicPr>
            <a:picLocks noChangeAspect="1" noChangeArrowheads="1"/>
          </p:cNvPicPr>
          <p:nvPr/>
        </p:nvPicPr>
        <p:blipFill>
          <a:blip r:embed="rId3">
            <a:lum contrast="-5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6"/>
          <p:cNvSpPr>
            <a:spLocks noChangeArrowheads="1"/>
          </p:cNvSpPr>
          <p:nvPr/>
        </p:nvSpPr>
        <p:spPr bwMode="auto">
          <a:xfrm>
            <a:off x="323850" y="1003300"/>
            <a:ext cx="8424863"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buClr>
                <a:srgbClr val="0099CC"/>
              </a:buClr>
              <a:buSzPct val="100000"/>
            </a:pPr>
            <a:r>
              <a:rPr lang="nl-NL" altLang="nl-NL" sz="2400" b="1">
                <a:latin typeface="Arial" charset="0"/>
              </a:rPr>
              <a:t>In relatie tot GOD</a:t>
            </a:r>
          </a:p>
          <a:p>
            <a:pPr algn="ctr" eaLnBrk="1" hangingPunct="1">
              <a:buClr>
                <a:srgbClr val="0099CC"/>
              </a:buClr>
              <a:buSzPct val="100000"/>
            </a:pPr>
            <a:r>
              <a:rPr lang="nl-NL" altLang="nl-NL" sz="2400" b="1">
                <a:latin typeface="Arial" charset="0"/>
              </a:rPr>
              <a:t>1.</a:t>
            </a:r>
          </a:p>
          <a:p>
            <a:pPr algn="ctr" eaLnBrk="1" hangingPunct="1">
              <a:buClr>
                <a:srgbClr val="0099CC"/>
              </a:buClr>
              <a:buSzPct val="100000"/>
            </a:pPr>
            <a:endParaRPr lang="nl-NL" altLang="nl-NL" sz="2400" b="1">
              <a:latin typeface="Arial" charset="0"/>
            </a:endParaRPr>
          </a:p>
          <a:p>
            <a:pPr algn="ctr" eaLnBrk="1" hangingPunct="1">
              <a:buClr>
                <a:srgbClr val="0099CC"/>
              </a:buClr>
              <a:buSzPct val="100000"/>
            </a:pPr>
            <a:r>
              <a:rPr lang="nl-NL" altLang="nl-NL" sz="2400" b="1">
                <a:latin typeface="Arial" charset="0"/>
              </a:rPr>
              <a:t>Gods Geest brengt je zo ver dat je niets liever wilt </a:t>
            </a:r>
          </a:p>
          <a:p>
            <a:pPr algn="ctr" eaLnBrk="1" hangingPunct="1">
              <a:buClr>
                <a:srgbClr val="0099CC"/>
              </a:buClr>
              <a:buSzPct val="100000"/>
            </a:pPr>
            <a:r>
              <a:rPr lang="nl-NL" altLang="nl-NL" sz="2400" b="1">
                <a:latin typeface="Arial" charset="0"/>
              </a:rPr>
              <a:t>dan Hem in het middelpunt van je leven zetten </a:t>
            </a:r>
          </a:p>
          <a:p>
            <a:pPr algn="ctr" eaLnBrk="1" hangingPunct="1">
              <a:buClr>
                <a:srgbClr val="0099CC"/>
              </a:buClr>
              <a:buSzPct val="100000"/>
            </a:pPr>
            <a:r>
              <a:rPr lang="nl-NL" altLang="nl-NL" sz="2400" i="1">
                <a:solidFill>
                  <a:schemeClr val="hlink"/>
                </a:solidFill>
                <a:latin typeface="Arial" charset="0"/>
              </a:rPr>
              <a:t>(Deut.6,5-9; Mt.6,19-21; H.C.zd.33, 34, 47);</a:t>
            </a:r>
            <a:r>
              <a:rPr lang="nl-NL" altLang="nl-NL" sz="2400" b="1" i="1">
                <a:latin typeface="Arial" charset="0"/>
              </a:rPr>
              <a:t> </a:t>
            </a:r>
          </a:p>
          <a:p>
            <a:pPr algn="ctr" eaLnBrk="1" hangingPunct="1">
              <a:buClr>
                <a:srgbClr val="0099CC"/>
              </a:buClr>
              <a:buSzPct val="100000"/>
            </a:pPr>
            <a:r>
              <a:rPr lang="nl-NL" altLang="nl-NL" sz="2400" b="1">
                <a:latin typeface="Arial" charset="0"/>
              </a:rPr>
              <a:t>Hem lief hebben met een liefde die sterker is </a:t>
            </a:r>
          </a:p>
          <a:p>
            <a:pPr algn="ctr" eaLnBrk="1" hangingPunct="1">
              <a:buClr>
                <a:srgbClr val="0099CC"/>
              </a:buClr>
              <a:buSzPct val="100000"/>
            </a:pPr>
            <a:r>
              <a:rPr lang="nl-NL" altLang="nl-NL" sz="2400" b="1">
                <a:latin typeface="Arial" charset="0"/>
              </a:rPr>
              <a:t>dan die voor het liefste wat je hebt </a:t>
            </a:r>
          </a:p>
          <a:p>
            <a:pPr algn="ctr" eaLnBrk="1" hangingPunct="1">
              <a:buClr>
                <a:srgbClr val="0099CC"/>
              </a:buClr>
              <a:buSzPct val="100000"/>
            </a:pPr>
            <a:r>
              <a:rPr lang="nl-NL" altLang="nl-NL" sz="2400" i="1">
                <a:solidFill>
                  <a:schemeClr val="hlink"/>
                </a:solidFill>
                <a:latin typeface="Arial" charset="0"/>
              </a:rPr>
              <a:t>(Mt.10,37; Joh.12,25).</a:t>
            </a:r>
            <a:r>
              <a:rPr lang="nl-NL" altLang="nl-NL" sz="2400" b="1">
                <a:latin typeface="Arial" charset="0"/>
              </a:rPr>
              <a:t> </a:t>
            </a:r>
          </a:p>
          <a:p>
            <a:pPr algn="ctr" eaLnBrk="1" hangingPunct="1">
              <a:buClr>
                <a:srgbClr val="0099CC"/>
              </a:buClr>
              <a:buSzPct val="100000"/>
            </a:pPr>
            <a:r>
              <a:rPr lang="nl-NL" altLang="nl-NL" sz="2400" b="1">
                <a:latin typeface="Arial" charset="0"/>
              </a:rPr>
              <a:t>Alles wat je liefde voor God afzwakt of bedreigt </a:t>
            </a:r>
          </a:p>
          <a:p>
            <a:pPr algn="ctr" eaLnBrk="1" hangingPunct="1">
              <a:buClr>
                <a:srgbClr val="0099CC"/>
              </a:buClr>
              <a:buSzPct val="100000"/>
            </a:pPr>
            <a:r>
              <a:rPr lang="nl-NL" altLang="nl-NL" sz="2400" b="1">
                <a:latin typeface="Arial" charset="0"/>
              </a:rPr>
              <a:t>doe je graag afstand van</a:t>
            </a:r>
            <a:r>
              <a:rPr lang="nl-NL" altLang="nl-NL" sz="2400" b="1" i="1">
                <a:latin typeface="Arial" charset="0"/>
              </a:rPr>
              <a:t>. </a:t>
            </a:r>
          </a:p>
          <a:p>
            <a:pPr algn="ctr" eaLnBrk="1" hangingPunct="1">
              <a:buClr>
                <a:srgbClr val="0099CC"/>
              </a:buClr>
              <a:buSzPct val="100000"/>
            </a:pPr>
            <a:r>
              <a:rPr lang="nl-NL" altLang="nl-NL" sz="2400" i="1">
                <a:solidFill>
                  <a:schemeClr val="hlink"/>
                </a:solidFill>
                <a:latin typeface="Arial" charset="0"/>
              </a:rPr>
              <a:t>(Mt.7, 21-22; 10,29-30).</a:t>
            </a:r>
            <a:endParaRPr lang="nl-NL" altLang="nl-NL" sz="2400">
              <a:solidFill>
                <a:schemeClr val="hlink"/>
              </a:solidFill>
              <a:latin typeface="Arial" charset="0"/>
            </a:endParaRPr>
          </a:p>
          <a:p>
            <a:endParaRPr lang="nl-NL" altLang="nl-NL" sz="2400">
              <a:solidFill>
                <a:schemeClr val="hlink"/>
              </a:solidFill>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reading-bible-blue"/>
          <p:cNvPicPr>
            <a:picLocks noChangeAspect="1" noChangeArrowheads="1"/>
          </p:cNvPicPr>
          <p:nvPr/>
        </p:nvPicPr>
        <p:blipFill>
          <a:blip r:embed="rId3">
            <a:lum contrast="-54000"/>
            <a:extLst>
              <a:ext uri="{28A0092B-C50C-407E-A947-70E740481C1C}">
                <a14:useLocalDpi xmlns:a14="http://schemas.microsoft.com/office/drawing/2010/main" val="0"/>
              </a:ext>
            </a:extLst>
          </a:blip>
          <a:srcRect l="1962" t="3796" r="3542" b="379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7"/>
          <p:cNvSpPr>
            <a:spLocks noChangeArrowheads="1"/>
          </p:cNvSpPr>
          <p:nvPr/>
        </p:nvSpPr>
        <p:spPr bwMode="auto">
          <a:xfrm>
            <a:off x="0" y="0"/>
            <a:ext cx="856932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buClr>
                <a:srgbClr val="0099CC"/>
              </a:buClr>
              <a:buSzPct val="100000"/>
            </a:pPr>
            <a:endParaRPr lang="nl-NL" altLang="nl-NL" sz="2400" b="1">
              <a:latin typeface="Arial" charset="0"/>
            </a:endParaRPr>
          </a:p>
          <a:p>
            <a:pPr algn="ctr" eaLnBrk="1" hangingPunct="1">
              <a:buClr>
                <a:srgbClr val="0099CC"/>
              </a:buClr>
              <a:buSzPct val="100000"/>
            </a:pPr>
            <a:r>
              <a:rPr lang="nl-NL" altLang="nl-NL" sz="2400" b="1">
                <a:latin typeface="Arial" charset="0"/>
              </a:rPr>
              <a:t>In relatie tot GOD</a:t>
            </a:r>
          </a:p>
          <a:p>
            <a:pPr algn="ctr" eaLnBrk="1" hangingPunct="1">
              <a:buClr>
                <a:srgbClr val="0099CC"/>
              </a:buClr>
              <a:buSzPct val="100000"/>
            </a:pPr>
            <a:r>
              <a:rPr lang="nl-NL" altLang="nl-NL" sz="2400" b="1">
                <a:latin typeface="Arial" charset="0"/>
              </a:rPr>
              <a:t>2.</a:t>
            </a:r>
          </a:p>
          <a:p>
            <a:pPr algn="ctr" eaLnBrk="1" hangingPunct="1">
              <a:buClr>
                <a:srgbClr val="0099CC"/>
              </a:buClr>
              <a:buSzPct val="100000"/>
            </a:pPr>
            <a:endParaRPr lang="nl-NL" altLang="nl-NL" sz="2400" b="1">
              <a:latin typeface="Arial" charset="0"/>
            </a:endParaRPr>
          </a:p>
          <a:p>
            <a:pPr algn="ctr" eaLnBrk="1" hangingPunct="1">
              <a:buClr>
                <a:srgbClr val="0099CC"/>
              </a:buClr>
              <a:buSzPct val="100000"/>
            </a:pPr>
            <a:r>
              <a:rPr lang="nl-NL" altLang="nl-NL" sz="2400" b="1">
                <a:latin typeface="Arial" charset="0"/>
              </a:rPr>
              <a:t>Je wilt – christen als je bent  - niet met een zelfbedachte of door je ouders, gewoonte of de traditie overgedragen beeld van God leven</a:t>
            </a:r>
            <a:r>
              <a:rPr lang="nl-NL" altLang="nl-NL" sz="2400" b="1" i="1">
                <a:latin typeface="Arial" charset="0"/>
              </a:rPr>
              <a:t> </a:t>
            </a:r>
          </a:p>
          <a:p>
            <a:pPr algn="ctr" eaLnBrk="1" hangingPunct="1">
              <a:buClr>
                <a:srgbClr val="0099CC"/>
              </a:buClr>
              <a:buSzPct val="100000"/>
            </a:pPr>
            <a:r>
              <a:rPr lang="nl-NL" altLang="nl-NL" sz="2400" i="1">
                <a:solidFill>
                  <a:schemeClr val="hlink"/>
                </a:solidFill>
                <a:latin typeface="Arial" charset="0"/>
              </a:rPr>
              <a:t>( Deut.4,23-29;; Mark.7,1-9; NGB.art.7).</a:t>
            </a:r>
            <a:r>
              <a:rPr lang="nl-NL" altLang="nl-NL" sz="2400" b="1" i="1">
                <a:latin typeface="Arial" charset="0"/>
              </a:rPr>
              <a:t> </a:t>
            </a:r>
          </a:p>
          <a:p>
            <a:pPr algn="ctr" eaLnBrk="1" hangingPunct="1">
              <a:buClr>
                <a:srgbClr val="0099CC"/>
              </a:buClr>
              <a:buSzPct val="100000"/>
            </a:pPr>
            <a:r>
              <a:rPr lang="nl-NL" altLang="nl-NL" sz="2400" b="1">
                <a:latin typeface="Arial" charset="0"/>
              </a:rPr>
              <a:t>Je onderhoudt een relatie met God zoals Hij is en je gunt dat je kinderen, klein- en achterkleinkinderen die jou met een verkeerd godsbeeld zomaar volgen ook van harte </a:t>
            </a:r>
          </a:p>
          <a:p>
            <a:pPr algn="ctr" eaLnBrk="1" hangingPunct="1">
              <a:buClr>
                <a:srgbClr val="0099CC"/>
              </a:buClr>
              <a:buSzPct val="100000"/>
            </a:pPr>
            <a:r>
              <a:rPr lang="nl-NL" altLang="nl-NL" sz="2400" i="1">
                <a:solidFill>
                  <a:schemeClr val="hlink"/>
                </a:solidFill>
                <a:latin typeface="Arial" charset="0"/>
              </a:rPr>
              <a:t>(Deut.4,1-9;2 Kon.17,36-41 ;Lk.18,16; Doopformulier ).</a:t>
            </a:r>
            <a:r>
              <a:rPr lang="nl-NL" altLang="nl-NL" sz="2400" b="1" i="1">
                <a:latin typeface="Arial" charset="0"/>
              </a:rPr>
              <a:t> </a:t>
            </a:r>
          </a:p>
          <a:p>
            <a:pPr algn="ctr" eaLnBrk="1" hangingPunct="1">
              <a:buClr>
                <a:srgbClr val="0099CC"/>
              </a:buClr>
              <a:buSzPct val="100000"/>
            </a:pPr>
            <a:r>
              <a:rPr lang="nl-NL" altLang="nl-NL" sz="2400" b="1">
                <a:latin typeface="Arial" charset="0"/>
              </a:rPr>
              <a:t>Je neemt alle tijd en gelegenheid om met hen, voor jezelf en met je broers en zussen met Gods Woord bezig te zijn</a:t>
            </a:r>
            <a:r>
              <a:rPr lang="nl-NL" altLang="nl-NL" sz="2400" b="1" i="1">
                <a:latin typeface="Arial" charset="0"/>
              </a:rPr>
              <a:t> </a:t>
            </a:r>
          </a:p>
          <a:p>
            <a:pPr algn="ctr" eaLnBrk="1" hangingPunct="1">
              <a:buClr>
                <a:srgbClr val="0099CC"/>
              </a:buClr>
              <a:buSzPct val="100000"/>
            </a:pPr>
            <a:r>
              <a:rPr lang="nl-NL" altLang="nl-NL" sz="2400" i="1">
                <a:solidFill>
                  <a:schemeClr val="hlink"/>
                </a:solidFill>
                <a:latin typeface="Arial" charset="0"/>
              </a:rPr>
              <a:t>(Ps.130,5; Hnd.17,11; 2 Tim.3,14-16 ; 1 Pt.2,1-3).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tropical_island_nature_scenery-dsc02517"/>
          <p:cNvPicPr>
            <a:picLocks noChangeAspect="1" noChangeArrowheads="1"/>
          </p:cNvPicPr>
          <p:nvPr/>
        </p:nvPicPr>
        <p:blipFill>
          <a:blip r:embed="rId3">
            <a:lum contrast="-6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7"/>
          <p:cNvSpPr>
            <a:spLocks noChangeArrowheads="1"/>
          </p:cNvSpPr>
          <p:nvPr/>
        </p:nvSpPr>
        <p:spPr bwMode="auto">
          <a:xfrm>
            <a:off x="323850" y="1514475"/>
            <a:ext cx="8424863"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r>
              <a:rPr lang="nl-NL" altLang="nl-NL" sz="2400" b="1">
                <a:latin typeface="Arial" charset="0"/>
              </a:rPr>
              <a:t>In relatie tot GOD</a:t>
            </a:r>
          </a:p>
          <a:p>
            <a:pPr algn="ctr" eaLnBrk="1" hangingPunct="1"/>
            <a:r>
              <a:rPr lang="nl-NL" altLang="nl-NL" sz="2400" b="1">
                <a:latin typeface="Arial" charset="0"/>
              </a:rPr>
              <a:t>3.</a:t>
            </a:r>
          </a:p>
          <a:p>
            <a:pPr algn="ctr" eaLnBrk="1" hangingPunct="1"/>
            <a:endParaRPr lang="nl-NL" altLang="nl-NL" sz="2400" b="1">
              <a:latin typeface="Arial" charset="0"/>
            </a:endParaRPr>
          </a:p>
          <a:p>
            <a:pPr algn="ctr" eaLnBrk="1" hangingPunct="1"/>
            <a:r>
              <a:rPr lang="nl-NL" altLang="nl-NL" sz="2400" b="1">
                <a:latin typeface="Arial" charset="0"/>
              </a:rPr>
              <a:t>In hoe je denkt over God en met Hem omgaat </a:t>
            </a:r>
          </a:p>
          <a:p>
            <a:pPr algn="ctr" eaLnBrk="1" hangingPunct="1"/>
            <a:r>
              <a:rPr lang="nl-NL" altLang="nl-NL" sz="2400" b="1">
                <a:latin typeface="Arial" charset="0"/>
              </a:rPr>
              <a:t>ben je vol van ontzag en eerbied voor Hem. </a:t>
            </a:r>
          </a:p>
          <a:p>
            <a:pPr algn="ctr" eaLnBrk="1" hangingPunct="1"/>
            <a:r>
              <a:rPr lang="nl-NL" altLang="nl-NL" sz="2400" i="1">
                <a:solidFill>
                  <a:schemeClr val="hlink"/>
                </a:solidFill>
                <a:latin typeface="Arial" charset="0"/>
              </a:rPr>
              <a:t>(Job 15,4; Mal.1,6; Hebr.12,28)</a:t>
            </a:r>
            <a:r>
              <a:rPr lang="nl-NL" altLang="nl-NL" sz="2400" b="1" i="1">
                <a:latin typeface="Arial" charset="0"/>
              </a:rPr>
              <a:t> </a:t>
            </a:r>
          </a:p>
          <a:p>
            <a:pPr algn="ctr" eaLnBrk="1" hangingPunct="1"/>
            <a:endParaRPr lang="nl-NL" altLang="nl-NL" sz="2400" b="1" i="1">
              <a:latin typeface="Arial" charset="0"/>
            </a:endParaRPr>
          </a:p>
          <a:p>
            <a:pPr algn="ctr" eaLnBrk="1" hangingPunct="1"/>
            <a:r>
              <a:rPr lang="nl-NL" altLang="nl-NL" sz="2400" b="1">
                <a:latin typeface="Arial" charset="0"/>
              </a:rPr>
              <a:t>Je betrekt God bij alles in je leven, </a:t>
            </a:r>
          </a:p>
          <a:p>
            <a:pPr algn="ctr" eaLnBrk="1" hangingPunct="1"/>
            <a:r>
              <a:rPr lang="nl-NL" altLang="nl-NL" sz="2400" b="1">
                <a:latin typeface="Arial" charset="0"/>
              </a:rPr>
              <a:t>je wilt zijn naam niet tekort doen </a:t>
            </a:r>
          </a:p>
          <a:p>
            <a:pPr algn="ctr" eaLnBrk="1" hangingPunct="1"/>
            <a:r>
              <a:rPr lang="nl-NL" altLang="nl-NL" sz="2400" b="1">
                <a:latin typeface="Arial" charset="0"/>
              </a:rPr>
              <a:t>en je kunt er niet over zwijgen als dat wel gebeurt </a:t>
            </a:r>
            <a:r>
              <a:rPr lang="nl-NL" altLang="nl-NL" sz="2400" i="1">
                <a:solidFill>
                  <a:schemeClr val="hlink"/>
                </a:solidFill>
                <a:latin typeface="Arial" charset="0"/>
              </a:rPr>
              <a:t>(Ps.115,1; Jes.26,13; Hnd.21,13).</a:t>
            </a:r>
            <a:endParaRPr lang="nl-NL" altLang="nl-NL" sz="2400">
              <a:solidFill>
                <a:schemeClr val="hlink"/>
              </a:solidFill>
              <a:latin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tropical_island_nature_scenery-dsc02517"/>
          <p:cNvPicPr>
            <a:picLocks noChangeAspect="1" noChangeArrowheads="1"/>
          </p:cNvPicPr>
          <p:nvPr/>
        </p:nvPicPr>
        <p:blipFill>
          <a:blip r:embed="rId3">
            <a:lum contrast="-6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7"/>
          <p:cNvSpPr>
            <a:spLocks noChangeArrowheads="1"/>
          </p:cNvSpPr>
          <p:nvPr/>
        </p:nvSpPr>
        <p:spPr bwMode="auto">
          <a:xfrm>
            <a:off x="323850" y="1330325"/>
            <a:ext cx="842486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r>
              <a:rPr lang="nl-NL" altLang="nl-NL" sz="2400" b="1">
                <a:latin typeface="Arial" charset="0"/>
              </a:rPr>
              <a:t>In relatie tot GOD</a:t>
            </a:r>
          </a:p>
          <a:p>
            <a:pPr algn="ctr" eaLnBrk="1" hangingPunct="1"/>
            <a:r>
              <a:rPr lang="nl-NL" altLang="nl-NL" sz="2400" b="1">
                <a:latin typeface="Arial" charset="0"/>
              </a:rPr>
              <a:t>3.</a:t>
            </a:r>
          </a:p>
          <a:p>
            <a:pPr algn="ctr" eaLnBrk="1" hangingPunct="1"/>
            <a:endParaRPr lang="nl-NL" altLang="nl-NL" sz="2400" b="1">
              <a:latin typeface="Arial" charset="0"/>
            </a:endParaRPr>
          </a:p>
          <a:p>
            <a:pPr algn="ctr" eaLnBrk="1" hangingPunct="1"/>
            <a:r>
              <a:rPr lang="nl-NL" altLang="nl-NL" sz="2400" b="1">
                <a:latin typeface="Arial" charset="0"/>
              </a:rPr>
              <a:t>Omdat het Gods schepping is </a:t>
            </a:r>
          </a:p>
          <a:p>
            <a:pPr algn="ctr" eaLnBrk="1" hangingPunct="1"/>
            <a:r>
              <a:rPr lang="nl-NL" altLang="nl-NL" sz="2400" b="1">
                <a:latin typeface="Arial" charset="0"/>
              </a:rPr>
              <a:t>en jij zijn rentmeester bent,</a:t>
            </a:r>
          </a:p>
          <a:p>
            <a:pPr algn="ctr" eaLnBrk="1" hangingPunct="1"/>
            <a:r>
              <a:rPr lang="nl-NL" altLang="nl-NL" sz="2400" b="1">
                <a:latin typeface="Arial" charset="0"/>
              </a:rPr>
              <a:t>leef je milieubewust en ben je zuinig op de natuur.  </a:t>
            </a:r>
          </a:p>
          <a:p>
            <a:pPr algn="ctr" eaLnBrk="1" hangingPunct="1"/>
            <a:r>
              <a:rPr lang="nl-NL" altLang="nl-NL" sz="2400" i="1">
                <a:solidFill>
                  <a:schemeClr val="hlink"/>
                </a:solidFill>
                <a:latin typeface="Arial" charset="0"/>
              </a:rPr>
              <a:t>(Ps.8,9; Ezech.17,24; Rom.1,20).</a:t>
            </a:r>
            <a:r>
              <a:rPr lang="nl-NL" altLang="nl-NL" sz="2400" b="1">
                <a:latin typeface="Arial" charset="0"/>
              </a:rPr>
              <a:t>  </a:t>
            </a:r>
          </a:p>
          <a:p>
            <a:pPr algn="ctr" eaLnBrk="1" hangingPunct="1"/>
            <a:endParaRPr lang="nl-NL" altLang="nl-NL" sz="2400" b="1">
              <a:latin typeface="Arial" charset="0"/>
            </a:endParaRPr>
          </a:p>
          <a:p>
            <a:pPr algn="ctr" eaLnBrk="1" hangingPunct="1"/>
            <a:r>
              <a:rPr lang="nl-NL" altLang="nl-NL" sz="2400" b="1">
                <a:latin typeface="Arial" charset="0"/>
              </a:rPr>
              <a:t>Met alles wat je hebt God enthousiast </a:t>
            </a:r>
          </a:p>
          <a:p>
            <a:pPr algn="ctr" eaLnBrk="1" hangingPunct="1"/>
            <a:r>
              <a:rPr lang="nl-NL" altLang="nl-NL" sz="2400" b="1">
                <a:latin typeface="Arial" charset="0"/>
              </a:rPr>
              <a:t>te loven en te prijzen …</a:t>
            </a:r>
          </a:p>
          <a:p>
            <a:pPr algn="ctr" eaLnBrk="1" hangingPunct="1"/>
            <a:r>
              <a:rPr lang="nl-NL" altLang="nl-NL" sz="2400" b="1">
                <a:latin typeface="Arial" charset="0"/>
              </a:rPr>
              <a:t> het heeft je hart! </a:t>
            </a:r>
          </a:p>
          <a:p>
            <a:pPr algn="ctr" eaLnBrk="1" hangingPunct="1"/>
            <a:r>
              <a:rPr lang="nl-NL" altLang="nl-NL" sz="2400" i="1">
                <a:solidFill>
                  <a:schemeClr val="hlink"/>
                </a:solidFill>
                <a:latin typeface="Arial" charset="0"/>
              </a:rPr>
              <a:t>(1 Kron.13,8; Ps.44,8; 63,4).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8" descr="kerkdienst"/>
          <p:cNvPicPr>
            <a:picLocks noChangeAspect="1" noChangeArrowheads="1"/>
          </p:cNvPicPr>
          <p:nvPr/>
        </p:nvPicPr>
        <p:blipFill>
          <a:blip r:embed="rId3">
            <a:lum contrast="-5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9"/>
          <p:cNvSpPr>
            <a:spLocks noChangeArrowheads="1"/>
          </p:cNvSpPr>
          <p:nvPr/>
        </p:nvSpPr>
        <p:spPr bwMode="auto">
          <a:xfrm>
            <a:off x="468313" y="931863"/>
            <a:ext cx="82073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GOD</a:t>
            </a:r>
          </a:p>
          <a:p>
            <a:pPr algn="ctr" eaLnBrk="1" hangingPunct="1"/>
            <a:r>
              <a:rPr lang="nl-NL" altLang="nl-NL" sz="2400" b="1">
                <a:latin typeface="Arial" charset="0"/>
              </a:rPr>
              <a:t>4.</a:t>
            </a:r>
          </a:p>
          <a:p>
            <a:pPr algn="ctr" eaLnBrk="1" hangingPunct="1"/>
            <a:endParaRPr lang="nl-NL" altLang="nl-NL" sz="2400" b="1">
              <a:latin typeface="Arial" charset="0"/>
            </a:endParaRPr>
          </a:p>
          <a:p>
            <a:pPr algn="ctr" eaLnBrk="1" hangingPunct="1"/>
            <a:r>
              <a:rPr lang="nl-NL" altLang="nl-NL" sz="2400" b="1">
                <a:latin typeface="Arial" charset="0"/>
              </a:rPr>
              <a:t>Geleid door de Geest werk je niet </a:t>
            </a:r>
          </a:p>
          <a:p>
            <a:pPr algn="ctr" eaLnBrk="1" hangingPunct="1"/>
            <a:r>
              <a:rPr lang="nl-NL" altLang="nl-NL" sz="2400" b="1">
                <a:latin typeface="Arial" charset="0"/>
              </a:rPr>
              <a:t>alsof dat alles voor je is. </a:t>
            </a:r>
          </a:p>
          <a:p>
            <a:pPr algn="ctr" eaLnBrk="1" hangingPunct="1"/>
            <a:r>
              <a:rPr lang="nl-NL" altLang="nl-NL" sz="2400" b="1">
                <a:latin typeface="Arial" charset="0"/>
              </a:rPr>
              <a:t>Je geniet (met je gezin) van de rust </a:t>
            </a:r>
          </a:p>
          <a:p>
            <a:pPr algn="ctr" eaLnBrk="1" hangingPunct="1"/>
            <a:r>
              <a:rPr lang="nl-NL" altLang="nl-NL" sz="2400" b="1">
                <a:latin typeface="Arial" charset="0"/>
              </a:rPr>
              <a:t>die Christus je op deze dag geeft. </a:t>
            </a:r>
          </a:p>
          <a:p>
            <a:pPr algn="ctr" eaLnBrk="1" hangingPunct="1"/>
            <a:r>
              <a:rPr lang="nl-NL" altLang="nl-NL" sz="2400" b="1">
                <a:latin typeface="Arial" charset="0"/>
              </a:rPr>
              <a:t>Je neemt trouw deel aan de feestelijke kerkdiensten van de gemeente waar de HEER </a:t>
            </a:r>
          </a:p>
          <a:p>
            <a:pPr algn="ctr" eaLnBrk="1" hangingPunct="1"/>
            <a:r>
              <a:rPr lang="nl-NL" altLang="nl-NL" sz="2400" b="1">
                <a:latin typeface="Arial" charset="0"/>
              </a:rPr>
              <a:t>je een plek heeft gegeven. </a:t>
            </a:r>
          </a:p>
          <a:p>
            <a:pPr algn="ctr" eaLnBrk="1" hangingPunct="1"/>
            <a:r>
              <a:rPr lang="nl-NL" altLang="nl-NL" sz="2400" i="1">
                <a:solidFill>
                  <a:schemeClr val="hlink"/>
                </a:solidFill>
                <a:latin typeface="Arial" charset="0"/>
              </a:rPr>
              <a:t>(Luk.4,16; Hebr.10,25)</a:t>
            </a:r>
            <a:r>
              <a:rPr lang="nl-NL" altLang="nl-NL" sz="2400" b="1">
                <a:latin typeface="Arial" charset="0"/>
              </a:rPr>
              <a:t> </a:t>
            </a:r>
          </a:p>
          <a:p>
            <a:pPr algn="ctr" eaLnBrk="1" hangingPunct="1"/>
            <a:r>
              <a:rPr lang="nl-NL" altLang="nl-NL" sz="2400" b="1">
                <a:latin typeface="Arial" charset="0"/>
              </a:rPr>
              <a:t>  </a:t>
            </a:r>
          </a:p>
          <a:p>
            <a:pPr algn="ctr"/>
            <a:endParaRPr lang="nl-NL" altLang="nl-NL" sz="2400" b="1">
              <a:latin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8" descr="kerkdienst"/>
          <p:cNvPicPr>
            <a:picLocks noChangeAspect="1" noChangeArrowheads="1"/>
          </p:cNvPicPr>
          <p:nvPr/>
        </p:nvPicPr>
        <p:blipFill>
          <a:blip r:embed="rId3">
            <a:lum contrast="-5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9"/>
          <p:cNvSpPr>
            <a:spLocks noChangeArrowheads="1"/>
          </p:cNvSpPr>
          <p:nvPr/>
        </p:nvSpPr>
        <p:spPr bwMode="auto">
          <a:xfrm>
            <a:off x="468313" y="747713"/>
            <a:ext cx="8207375"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GOD</a:t>
            </a:r>
          </a:p>
          <a:p>
            <a:pPr algn="ctr" eaLnBrk="1" hangingPunct="1"/>
            <a:r>
              <a:rPr lang="nl-NL" altLang="nl-NL" sz="2400" b="1">
                <a:latin typeface="Arial" charset="0"/>
              </a:rPr>
              <a:t>4.</a:t>
            </a:r>
          </a:p>
          <a:p>
            <a:pPr algn="ctr" eaLnBrk="1" hangingPunct="1"/>
            <a:endParaRPr lang="nl-NL" altLang="nl-NL" sz="2400" b="1">
              <a:latin typeface="Arial" charset="0"/>
            </a:endParaRPr>
          </a:p>
          <a:p>
            <a:pPr algn="ctr" eaLnBrk="1" hangingPunct="1"/>
            <a:r>
              <a:rPr lang="nl-NL" altLang="nl-NL" sz="2400" b="1">
                <a:latin typeface="Arial" charset="0"/>
              </a:rPr>
              <a:t>Op deze dag kom je samen </a:t>
            </a:r>
          </a:p>
          <a:p>
            <a:pPr algn="ctr" eaLnBrk="1" hangingPunct="1"/>
            <a:r>
              <a:rPr lang="nl-NL" altLang="nl-NL" sz="2400" b="1">
                <a:latin typeface="Arial" charset="0"/>
              </a:rPr>
              <a:t>om je onder zijn woord te scharen, </a:t>
            </a:r>
          </a:p>
          <a:p>
            <a:pPr algn="ctr" eaLnBrk="1" hangingPunct="1"/>
            <a:r>
              <a:rPr lang="nl-NL" altLang="nl-NL" sz="2400" b="1">
                <a:latin typeface="Arial" charset="0"/>
              </a:rPr>
              <a:t>de sakramenten te gebruiken, </a:t>
            </a:r>
          </a:p>
          <a:p>
            <a:pPr algn="ctr" eaLnBrk="1" hangingPunct="1"/>
            <a:r>
              <a:rPr lang="nl-NL" altLang="nl-NL" sz="2400" b="1">
                <a:latin typeface="Arial" charset="0"/>
              </a:rPr>
              <a:t>God te loven en te prijzen, tot Hem te bidden </a:t>
            </a:r>
          </a:p>
          <a:p>
            <a:pPr algn="ctr" eaLnBrk="1" hangingPunct="1"/>
            <a:r>
              <a:rPr lang="nl-NL" altLang="nl-NL" sz="2400" b="1">
                <a:latin typeface="Arial" charset="0"/>
              </a:rPr>
              <a:t>en je liefde voor de medemensen </a:t>
            </a:r>
          </a:p>
          <a:p>
            <a:pPr algn="ctr" eaLnBrk="1" hangingPunct="1"/>
            <a:r>
              <a:rPr lang="nl-NL" altLang="nl-NL" sz="2400" b="1">
                <a:latin typeface="Arial" charset="0"/>
              </a:rPr>
              <a:t>konkreet vorm te geven </a:t>
            </a:r>
          </a:p>
          <a:p>
            <a:pPr algn="ctr" eaLnBrk="1" hangingPunct="1"/>
            <a:r>
              <a:rPr lang="nl-NL" altLang="nl-NL" sz="2400" i="1">
                <a:solidFill>
                  <a:schemeClr val="hlink"/>
                </a:solidFill>
                <a:latin typeface="Arial" charset="0"/>
              </a:rPr>
              <a:t>(Ps.26,12;Ps.95,1;2 Tim.3,17, H.C. zd. 38)</a:t>
            </a:r>
            <a:r>
              <a:rPr lang="nl-NL" altLang="nl-NL" sz="2400" b="1">
                <a:latin typeface="Arial" charset="0"/>
              </a:rPr>
              <a:t> </a:t>
            </a:r>
          </a:p>
          <a:p>
            <a:pPr algn="ctr" eaLnBrk="1" hangingPunct="1"/>
            <a:r>
              <a:rPr lang="nl-NL" altLang="nl-NL" sz="2400" b="1">
                <a:latin typeface="Arial" charset="0"/>
              </a:rPr>
              <a:t>totdat de grote dag komt </a:t>
            </a:r>
          </a:p>
          <a:p>
            <a:pPr algn="ctr" eaLnBrk="1" hangingPunct="1"/>
            <a:r>
              <a:rPr lang="nl-NL" altLang="nl-NL" sz="2400" b="1">
                <a:latin typeface="Arial" charset="0"/>
              </a:rPr>
              <a:t>die feest –voor–altijd  inluidt </a:t>
            </a:r>
          </a:p>
          <a:p>
            <a:pPr algn="ctr" eaLnBrk="1" hangingPunct="1"/>
            <a:r>
              <a:rPr lang="nl-NL" altLang="nl-NL" sz="2400" i="1">
                <a:solidFill>
                  <a:schemeClr val="hlink"/>
                </a:solidFill>
                <a:latin typeface="Arial" charset="0"/>
              </a:rPr>
              <a:t>(Hebr.4,9; Openb.21,1-4).</a:t>
            </a:r>
            <a:r>
              <a:rPr lang="nl-NL" altLang="nl-NL" sz="2400" b="1">
                <a:latin typeface="Arial" charset="0"/>
              </a:rPr>
              <a:t>  </a:t>
            </a:r>
          </a:p>
          <a:p>
            <a:pPr algn="ctr"/>
            <a:endParaRPr lang="nl-NL" altLang="nl-NL" sz="2400" b="1">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gezin"/>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7"/>
          <p:cNvSpPr>
            <a:spLocks noChangeArrowheads="1"/>
          </p:cNvSpPr>
          <p:nvPr/>
        </p:nvSpPr>
        <p:spPr bwMode="auto">
          <a:xfrm>
            <a:off x="323850" y="-80963"/>
            <a:ext cx="8496300" cy="5724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endParaRPr lang="nl-NL" altLang="nl-NL"/>
          </a:p>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5.</a:t>
            </a:r>
          </a:p>
          <a:p>
            <a:pPr algn="ctr" eaLnBrk="1" hangingPunct="1"/>
            <a:endParaRPr lang="nl-NL" altLang="nl-NL" sz="2400" b="1">
              <a:latin typeface="Arial" charset="0"/>
            </a:endParaRPr>
          </a:p>
          <a:p>
            <a:pPr algn="ctr" eaLnBrk="1" hangingPunct="1"/>
            <a:r>
              <a:rPr lang="nl-NL" altLang="nl-NL" sz="2400" b="1">
                <a:latin typeface="Arial" charset="0"/>
              </a:rPr>
              <a:t>Van zijn kinderen ziet God graag dat ze hun ouders eren: hen hoogachten, liefhebben, en ook rekening houden met hun zwakke kanten, wat niet betekent dat je iets hoeft te doen wat God niet wil </a:t>
            </a:r>
          </a:p>
          <a:p>
            <a:pPr algn="ctr" eaLnBrk="1" hangingPunct="1"/>
            <a:r>
              <a:rPr lang="nl-NL" altLang="nl-NL" sz="2400" i="1">
                <a:solidFill>
                  <a:schemeClr val="hlink"/>
                </a:solidFill>
                <a:latin typeface="Arial" charset="0"/>
              </a:rPr>
              <a:t>(Kol.3,20; Spr.1,8; Ef.6,1).</a:t>
            </a:r>
          </a:p>
          <a:p>
            <a:pPr algn="ctr" eaLnBrk="1" hangingPunct="1"/>
            <a:r>
              <a:rPr lang="nl-NL" altLang="nl-NL" sz="2400" b="1">
                <a:latin typeface="Arial" charset="0"/>
              </a:rPr>
              <a:t>Van ouders ziet God graag dat zij hun kinderen als zijn kinderen zien en behandelen, hen bewust christelijk vormen en laten vormen  </a:t>
            </a:r>
          </a:p>
          <a:p>
            <a:pPr algn="ctr" eaLnBrk="1" hangingPunct="1"/>
            <a:r>
              <a:rPr lang="nl-NL" altLang="nl-NL" sz="2400" i="1">
                <a:solidFill>
                  <a:schemeClr val="hlink"/>
                </a:solidFill>
                <a:latin typeface="Arial" charset="0"/>
              </a:rPr>
              <a:t>(Ef.6,4; Spr.13,4; Deut.6,7). </a:t>
            </a:r>
          </a:p>
          <a:p>
            <a:pPr algn="ctr" eaLnBrk="1" hangingPunct="1"/>
            <a:endParaRPr lang="nl-NL" altLang="nl-NL" sz="2400" i="1">
              <a:solidFill>
                <a:schemeClr val="hlink"/>
              </a:solidFill>
              <a:latin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descr="gezin"/>
          <p:cNvPicPr>
            <a:picLocks noChangeAspect="1" noChangeArrowheads="1"/>
          </p:cNvPicPr>
          <p:nvPr/>
        </p:nvPicPr>
        <p:blipFill>
          <a:blip r:embed="rId3">
            <a:lum contrast="-7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7"/>
          <p:cNvSpPr>
            <a:spLocks noChangeArrowheads="1"/>
          </p:cNvSpPr>
          <p:nvPr/>
        </p:nvSpPr>
        <p:spPr bwMode="auto">
          <a:xfrm>
            <a:off x="323850" y="-80963"/>
            <a:ext cx="8496300"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endParaRPr lang="nl-NL" altLang="nl-NL"/>
          </a:p>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5.</a:t>
            </a:r>
          </a:p>
          <a:p>
            <a:pPr algn="ctr" eaLnBrk="1" hangingPunct="1"/>
            <a:endParaRPr lang="nl-NL" altLang="nl-NL" sz="2400" b="1">
              <a:latin typeface="Arial" charset="0"/>
            </a:endParaRPr>
          </a:p>
          <a:p>
            <a:pPr algn="ctr" eaLnBrk="1" hangingPunct="1"/>
            <a:r>
              <a:rPr lang="nl-NL" altLang="nl-NL" sz="2400" b="1">
                <a:latin typeface="Arial" charset="0"/>
              </a:rPr>
              <a:t>Van ons allemaal ziet God graag dat we mensen met gezag  - de overheid, politie,  burgermeester en wethouders, een kerkenraad, mensen in het onderwijs -respecteren en gehoorzamen </a:t>
            </a:r>
          </a:p>
          <a:p>
            <a:pPr algn="ctr" eaLnBrk="1" hangingPunct="1"/>
            <a:r>
              <a:rPr lang="nl-NL" altLang="nl-NL" sz="2400" i="1">
                <a:solidFill>
                  <a:schemeClr val="hlink"/>
                </a:solidFill>
                <a:latin typeface="Arial" charset="0"/>
              </a:rPr>
              <a:t>(1 Pt.2,17, Hebr.13,17; Hnd.23,5 ).</a:t>
            </a:r>
            <a:r>
              <a:rPr lang="nl-NL" altLang="nl-NL" sz="2400" b="1" i="1">
                <a:latin typeface="Arial" charset="0"/>
              </a:rPr>
              <a:t> </a:t>
            </a:r>
          </a:p>
          <a:p>
            <a:pPr algn="ctr" eaLnBrk="1" hangingPunct="1"/>
            <a:r>
              <a:rPr lang="nl-NL" altLang="nl-NL" sz="2400" b="1">
                <a:latin typeface="Arial" charset="0"/>
              </a:rPr>
              <a:t>Zo’n houding wil God ook belonen omdat Hij het is die het gezag aan die mensen geeft </a:t>
            </a:r>
          </a:p>
          <a:p>
            <a:pPr algn="ctr" eaLnBrk="1" hangingPunct="1"/>
            <a:r>
              <a:rPr lang="nl-NL" altLang="nl-NL" sz="2400" i="1">
                <a:solidFill>
                  <a:schemeClr val="hlink"/>
                </a:solidFill>
                <a:latin typeface="Arial" charset="0"/>
              </a:rPr>
              <a:t>(Rom.13,1-7;  Ti.3,1; Mt.22,21).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2girls"/>
          <p:cNvPicPr>
            <a:picLocks noChangeAspect="1" noChangeArrowheads="1"/>
          </p:cNvPicPr>
          <p:nvPr/>
        </p:nvPicPr>
        <p:blipFill>
          <a:blip r:embed="rId3">
            <a:lum contrast="-6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7"/>
          <p:cNvSpPr>
            <a:spLocks noChangeArrowheads="1"/>
          </p:cNvSpPr>
          <p:nvPr/>
        </p:nvSpPr>
        <p:spPr bwMode="auto">
          <a:xfrm>
            <a:off x="250825" y="930275"/>
            <a:ext cx="8642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6.</a:t>
            </a:r>
          </a:p>
          <a:p>
            <a:pPr algn="ctr" eaLnBrk="1" hangingPunct="1"/>
            <a:endParaRPr lang="nl-NL" altLang="nl-NL" sz="2400" b="1">
              <a:latin typeface="Arial" charset="0"/>
            </a:endParaRPr>
          </a:p>
          <a:p>
            <a:pPr algn="ctr" eaLnBrk="1" hangingPunct="1"/>
            <a:r>
              <a:rPr lang="nl-NL" altLang="nl-NL" sz="2400" b="1">
                <a:latin typeface="Arial" charset="0"/>
              </a:rPr>
              <a:t>Leven uit de Geest betekent dat je je medemens – van welk ras ook, van welke leeftijd ook, van welke ligging ook, niet kwetst of haat, laat staan vermoordt </a:t>
            </a:r>
          </a:p>
          <a:p>
            <a:pPr algn="ctr" eaLnBrk="1" hangingPunct="1"/>
            <a:r>
              <a:rPr lang="nl-NL" altLang="nl-NL" sz="2400" i="1">
                <a:solidFill>
                  <a:schemeClr val="hlink"/>
                </a:solidFill>
                <a:latin typeface="Arial" charset="0"/>
              </a:rPr>
              <a:t>(Spr.29,10;Luk.6,27;1 Joh.2,10)</a:t>
            </a:r>
            <a:r>
              <a:rPr lang="nl-NL" altLang="nl-NL" sz="2400" b="1" i="1">
                <a:latin typeface="Arial" charset="0"/>
              </a:rPr>
              <a:t> </a:t>
            </a:r>
          </a:p>
          <a:p>
            <a:pPr algn="ctr" eaLnBrk="1" hangingPunct="1"/>
            <a:r>
              <a:rPr lang="nl-NL" altLang="nl-NL" sz="2400" b="1">
                <a:latin typeface="Arial" charset="0"/>
              </a:rPr>
              <a:t>maar hem of haar met woord en daad met alle mogelijke liefde tegemoet treedt </a:t>
            </a:r>
            <a:r>
              <a:rPr lang="nl-NL" altLang="nl-NL" sz="2400" i="1">
                <a:solidFill>
                  <a:schemeClr val="hlink"/>
                </a:solidFill>
                <a:latin typeface="Arial" charset="0"/>
              </a:rPr>
              <a:t>(Mt.5,38.43; 1 Joh.3,18;4,21).</a:t>
            </a:r>
          </a:p>
          <a:p>
            <a:pPr algn="ctr" eaLnBrk="1" hangingPunct="1"/>
            <a:r>
              <a:rPr lang="nl-NL" altLang="nl-NL" sz="2400" b="1">
                <a:latin typeface="Arial" charset="0"/>
              </a:rPr>
              <a:t> God heeft ieder mens namelijk naar zijn evenbeeld gemaakt </a:t>
            </a:r>
            <a:r>
              <a:rPr lang="nl-NL" altLang="nl-NL" sz="2400" i="1">
                <a:solidFill>
                  <a:schemeClr val="hlink"/>
                </a:solidFill>
                <a:latin typeface="Arial" charset="0"/>
              </a:rPr>
              <a:t>(Gen.9,5; Jak.3,9).</a:t>
            </a:r>
            <a:endParaRPr lang="nl-NL" altLang="nl-NL" sz="2400">
              <a:solidFill>
                <a:schemeClr val="hlink"/>
              </a:solidFill>
              <a:latin typeface="Arial" charset="0"/>
            </a:endParaRPr>
          </a:p>
          <a:p>
            <a:pPr algn="ctr"/>
            <a:endParaRPr lang="nl-NL" altLang="nl-NL" sz="2400" b="1">
              <a:latin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thedoctors"/>
          <p:cNvPicPr>
            <a:picLocks noChangeAspect="1" noChangeArrowheads="1"/>
          </p:cNvPicPr>
          <p:nvPr/>
        </p:nvPicPr>
        <p:blipFill>
          <a:blip r:embed="rId3">
            <a:lum contrast="-66000"/>
            <a:extLst>
              <a:ext uri="{28A0092B-C50C-407E-A947-70E740481C1C}">
                <a14:useLocalDpi xmlns:a14="http://schemas.microsoft.com/office/drawing/2010/main" val="0"/>
              </a:ext>
            </a:extLst>
          </a:blip>
          <a:srcRect/>
          <a:stretch>
            <a:fillRect/>
          </a:stretch>
        </p:blipFill>
        <p:spPr bwMode="auto">
          <a:xfrm>
            <a:off x="0" y="0"/>
            <a:ext cx="9144000"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7"/>
          <p:cNvSpPr>
            <a:spLocks noChangeArrowheads="1"/>
          </p:cNvSpPr>
          <p:nvPr/>
        </p:nvSpPr>
        <p:spPr bwMode="auto">
          <a:xfrm>
            <a:off x="571500" y="814388"/>
            <a:ext cx="8001000"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7.</a:t>
            </a:r>
          </a:p>
          <a:p>
            <a:pPr algn="ctr" eaLnBrk="1" hangingPunct="1"/>
            <a:endParaRPr lang="nl-NL" altLang="nl-NL" sz="2400" b="1">
              <a:latin typeface="Arial" charset="0"/>
            </a:endParaRPr>
          </a:p>
          <a:p>
            <a:pPr algn="ctr" eaLnBrk="1" hangingPunct="1"/>
            <a:r>
              <a:rPr lang="nl-NL" altLang="nl-NL" sz="2400" b="1">
                <a:latin typeface="Arial" charset="0"/>
              </a:rPr>
              <a:t>Als volgeling van Jezus  zie je liefde en seksualiteit als prachtige kadoos van God waarbij de lichamelijke eenwording binnen de bescherming van het huwelijk mag worden genoten </a:t>
            </a:r>
          </a:p>
          <a:p>
            <a:pPr algn="ctr" eaLnBrk="1" hangingPunct="1"/>
            <a:r>
              <a:rPr lang="nl-NL" altLang="nl-NL" sz="2400" i="1">
                <a:solidFill>
                  <a:schemeClr val="hlink"/>
                </a:solidFill>
                <a:latin typeface="Arial" charset="0"/>
              </a:rPr>
              <a:t>(Hoogl.4,12; 6,3.11; Ef.5,32).</a:t>
            </a:r>
            <a:r>
              <a:rPr lang="nl-NL" altLang="nl-NL" sz="2400" b="1" i="1">
                <a:latin typeface="Arial" charset="0"/>
              </a:rPr>
              <a:t> </a:t>
            </a:r>
          </a:p>
          <a:p>
            <a:pPr algn="ctr" eaLnBrk="1" hangingPunct="1"/>
            <a:r>
              <a:rPr lang="nl-NL" altLang="nl-NL" sz="2400" b="1">
                <a:latin typeface="Arial" charset="0"/>
              </a:rPr>
              <a:t>Je ziet het huwelijk als een instelling van God en doet alles wat daar afbreuk aan kan doen - van verkeerde beelden en gedachten tot het plegen van overspel - ver uit je buurt weg </a:t>
            </a:r>
          </a:p>
          <a:p>
            <a:pPr algn="ctr" eaLnBrk="1" hangingPunct="1"/>
            <a:r>
              <a:rPr lang="nl-NL" altLang="nl-NL" sz="2400" i="1">
                <a:solidFill>
                  <a:schemeClr val="hlink"/>
                </a:solidFill>
                <a:latin typeface="Arial" charset="0"/>
              </a:rPr>
              <a:t>(Spr.5,15; 7,5-27; Mt.5,28).</a:t>
            </a:r>
            <a:endParaRPr lang="nl-NL" altLang="nl-NL" sz="2400">
              <a:solidFill>
                <a:schemeClr val="hlink"/>
              </a:solidFill>
              <a:latin typeface="Arial" charset="0"/>
            </a:endParaRPr>
          </a:p>
          <a:p>
            <a:pPr algn="ctr"/>
            <a:endParaRPr lang="nl-NL" altLang="nl-NL" sz="2400">
              <a:solidFill>
                <a:schemeClr val="hlink"/>
              </a:solidFill>
              <a:latin typeface="Arial"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descr="poverty"/>
          <p:cNvPicPr>
            <a:picLocks noChangeAspect="1" noChangeArrowheads="1"/>
          </p:cNvPicPr>
          <p:nvPr/>
        </p:nvPicPr>
        <p:blipFill>
          <a:blip r:embed="rId3">
            <a:lum contrast="-78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7"/>
          <p:cNvSpPr>
            <a:spLocks noChangeArrowheads="1"/>
          </p:cNvSpPr>
          <p:nvPr/>
        </p:nvSpPr>
        <p:spPr bwMode="auto">
          <a:xfrm>
            <a:off x="361950" y="812800"/>
            <a:ext cx="8602663"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8.</a:t>
            </a:r>
          </a:p>
          <a:p>
            <a:pPr algn="ctr" eaLnBrk="1" hangingPunct="1"/>
            <a:endParaRPr lang="nl-NL" altLang="nl-NL" sz="2400" b="1">
              <a:latin typeface="Arial" charset="0"/>
            </a:endParaRPr>
          </a:p>
          <a:p>
            <a:pPr algn="ctr" eaLnBrk="1" hangingPunct="1"/>
            <a:r>
              <a:rPr lang="nl-NL" altLang="nl-NL" sz="2400" b="1">
                <a:latin typeface="Arial" charset="0"/>
              </a:rPr>
              <a:t>God wil dat je zowel wat je inkomen als je uitgaven betreft je als een waardig christen gedraagt. Dat wil zeggen: je steelt, fraudeert of bedriegt niet </a:t>
            </a:r>
          </a:p>
          <a:p>
            <a:pPr algn="ctr" eaLnBrk="1" hangingPunct="1"/>
            <a:r>
              <a:rPr lang="nl-NL" altLang="nl-NL" sz="2400" i="1">
                <a:solidFill>
                  <a:schemeClr val="hlink"/>
                </a:solidFill>
                <a:latin typeface="Arial" charset="0"/>
              </a:rPr>
              <a:t>(Spr.23,4; Pred.5,10;Lk.8,14; Jk.5,2).</a:t>
            </a:r>
            <a:r>
              <a:rPr lang="nl-NL" altLang="nl-NL" sz="2400" b="1">
                <a:latin typeface="Arial" charset="0"/>
              </a:rPr>
              <a:t> </a:t>
            </a:r>
          </a:p>
          <a:p>
            <a:pPr algn="ctr" eaLnBrk="1" hangingPunct="1"/>
            <a:r>
              <a:rPr lang="nl-NL" altLang="nl-NL" sz="2400" b="1">
                <a:latin typeface="Arial" charset="0"/>
              </a:rPr>
              <a:t>Daarnaast houd je je eerlijk verdiende geld niet alleen voor jezelf maar draagt - niet alleen in woord maar ook met de daad - je steentje bij aan het kerkelijke leven en helpt royaal je behoeftige medemens </a:t>
            </a:r>
          </a:p>
          <a:p>
            <a:pPr algn="ctr" eaLnBrk="1" hangingPunct="1"/>
            <a:r>
              <a:rPr lang="nl-NL" altLang="nl-NL" sz="2400" i="1">
                <a:solidFill>
                  <a:schemeClr val="hlink"/>
                </a:solidFill>
                <a:latin typeface="Arial" charset="0"/>
              </a:rPr>
              <a:t>(Deut.15,11; Jak.2,14; Lk.10,25-37).</a:t>
            </a:r>
            <a:r>
              <a:rPr lang="nl-NL" altLang="nl-NL" sz="2400" b="1" i="1">
                <a:latin typeface="Arial" charset="0"/>
              </a:rPr>
              <a:t>   </a:t>
            </a:r>
            <a:endParaRPr lang="nl-NL" altLang="nl-NL" sz="2400" b="1">
              <a:latin typeface="Arial" charset="0"/>
            </a:endParaRPr>
          </a:p>
          <a:p>
            <a:pPr algn="ctr"/>
            <a:endParaRPr lang="nl-NL" altLang="nl-NL" sz="2400" b="1">
              <a:latin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ar06_heather"/>
          <p:cNvPicPr>
            <a:picLocks noChangeAspect="1" noChangeArrowheads="1"/>
          </p:cNvPicPr>
          <p:nvPr/>
        </p:nvPicPr>
        <p:blipFill>
          <a:blip r:embed="rId3">
            <a:lum contrast="-66000"/>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7"/>
          <p:cNvSpPr>
            <a:spLocks noChangeArrowheads="1"/>
          </p:cNvSpPr>
          <p:nvPr/>
        </p:nvSpPr>
        <p:spPr bwMode="auto">
          <a:xfrm>
            <a:off x="468313" y="1074738"/>
            <a:ext cx="842486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9.</a:t>
            </a:r>
          </a:p>
          <a:p>
            <a:pPr algn="ctr" eaLnBrk="1" hangingPunct="1"/>
            <a:endParaRPr lang="nl-NL" altLang="nl-NL" sz="2400" b="1">
              <a:latin typeface="Arial" charset="0"/>
            </a:endParaRPr>
          </a:p>
          <a:p>
            <a:pPr algn="ctr" eaLnBrk="1" hangingPunct="1"/>
            <a:r>
              <a:rPr lang="nl-NL" altLang="nl-NL" sz="2400" b="1">
                <a:latin typeface="Arial" charset="0"/>
              </a:rPr>
              <a:t>Als christen let je heel goed op je woorden. Je liegt niet. Je roddelt niet, je veroordeelt iemand niet zonder beide kanten van een verhaal te hebben gehoord en gewogen </a:t>
            </a:r>
          </a:p>
          <a:p>
            <a:pPr algn="ctr" eaLnBrk="1" hangingPunct="1"/>
            <a:r>
              <a:rPr lang="nl-NL" altLang="nl-NL" sz="2400" i="1">
                <a:solidFill>
                  <a:schemeClr val="hlink"/>
                </a:solidFill>
                <a:latin typeface="Arial" charset="0"/>
              </a:rPr>
              <a:t>(Spr.10,18; 17,4; 20,3.19; 24.23-25).</a:t>
            </a:r>
            <a:endParaRPr lang="nl-NL" altLang="nl-NL" sz="2400" b="1">
              <a:latin typeface="Arial" charset="0"/>
            </a:endParaRPr>
          </a:p>
          <a:p>
            <a:pPr algn="ctr" eaLnBrk="1" hangingPunct="1"/>
            <a:r>
              <a:rPr lang="nl-NL" altLang="nl-NL" sz="2400" b="1">
                <a:latin typeface="Arial" charset="0"/>
              </a:rPr>
              <a:t>Daartegenover wil je je mond juist positief gebruiken: opbeurend, stimulerend, opbouwend-kritisch, de eenheid in Christus zoekend </a:t>
            </a:r>
          </a:p>
          <a:p>
            <a:pPr algn="ctr" eaLnBrk="1" hangingPunct="1"/>
            <a:r>
              <a:rPr lang="nl-NL" altLang="nl-NL" sz="2400" i="1">
                <a:solidFill>
                  <a:schemeClr val="hlink"/>
                </a:solidFill>
                <a:latin typeface="Arial" charset="0"/>
              </a:rPr>
              <a:t>(Spr.12,25; 15,30; 16,24; 25,11). </a:t>
            </a:r>
            <a:endParaRPr lang="nl-NL" altLang="nl-NL" sz="2400">
              <a:solidFill>
                <a:schemeClr val="hlink"/>
              </a:solidFill>
              <a:latin typeface="Arial" charset="0"/>
            </a:endParaRPr>
          </a:p>
          <a:p>
            <a:pPr algn="ctr"/>
            <a:endParaRPr lang="nl-NL" altLang="nl-NL" sz="2400">
              <a:solidFill>
                <a:schemeClr val="hlink"/>
              </a:solidFill>
              <a:latin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bidden"/>
          <p:cNvPicPr>
            <a:picLocks noChangeAspect="1" noChangeArrowheads="1"/>
          </p:cNvPicPr>
          <p:nvPr/>
        </p:nvPicPr>
        <p:blipFill>
          <a:blip r:embed="rId3">
            <a:lum contrast="-6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7"/>
          <p:cNvSpPr>
            <a:spLocks noChangeArrowheads="1"/>
          </p:cNvSpPr>
          <p:nvPr/>
        </p:nvSpPr>
        <p:spPr bwMode="auto">
          <a:xfrm>
            <a:off x="317500" y="560388"/>
            <a:ext cx="8647113"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eaLnBrk="1" hangingPunct="1"/>
            <a:endParaRPr lang="nl-NL" altLang="nl-NL"/>
          </a:p>
          <a:p>
            <a:pPr algn="ctr" eaLnBrk="1" hangingPunct="1"/>
            <a:r>
              <a:rPr lang="nl-NL" altLang="nl-NL" sz="2400" b="1">
                <a:latin typeface="Arial" charset="0"/>
              </a:rPr>
              <a:t>In relatie tot de NAASTE</a:t>
            </a:r>
          </a:p>
          <a:p>
            <a:pPr algn="ctr" eaLnBrk="1" hangingPunct="1"/>
            <a:r>
              <a:rPr lang="nl-NL" altLang="nl-NL" sz="2400" b="1">
                <a:latin typeface="Arial" charset="0"/>
              </a:rPr>
              <a:t>10.</a:t>
            </a:r>
          </a:p>
          <a:p>
            <a:pPr algn="ctr" eaLnBrk="1" hangingPunct="1"/>
            <a:endParaRPr lang="nl-NL" altLang="nl-NL" sz="2400" b="1">
              <a:latin typeface="Arial" charset="0"/>
            </a:endParaRPr>
          </a:p>
          <a:p>
            <a:pPr algn="ctr" eaLnBrk="1" hangingPunct="1"/>
            <a:r>
              <a:rPr lang="nl-NL" altLang="nl-NL" sz="2400" b="1">
                <a:latin typeface="Arial" charset="0"/>
              </a:rPr>
              <a:t>Wie vervuld is van de Geest stelt ook zijn denkwereld onder censuur: alles wat  in je gedachten tegen Gods wil ingaat wil je nooit meer in je op laten komen. Je wilt God en je naaste volmaakt dienen </a:t>
            </a:r>
          </a:p>
          <a:p>
            <a:pPr algn="ctr" eaLnBrk="1" hangingPunct="1"/>
            <a:r>
              <a:rPr lang="nl-NL" altLang="nl-NL" sz="2400" i="1">
                <a:solidFill>
                  <a:schemeClr val="hlink"/>
                </a:solidFill>
                <a:latin typeface="Arial" charset="0"/>
              </a:rPr>
              <a:t>(1 Kron.28,9; Ps.139,23; Pred.10,20; Rom.12,3).</a:t>
            </a:r>
            <a:r>
              <a:rPr lang="nl-NL" altLang="nl-NL" sz="2400" b="1">
                <a:latin typeface="Arial" charset="0"/>
              </a:rPr>
              <a:t> </a:t>
            </a:r>
          </a:p>
          <a:p>
            <a:pPr algn="ctr" eaLnBrk="1" hangingPunct="1"/>
            <a:r>
              <a:rPr lang="nl-NL" altLang="nl-NL" sz="2400" b="1">
                <a:latin typeface="Arial" charset="0"/>
              </a:rPr>
              <a:t>Met het oog daarop bid je zonder ophouden om de genade van de heilige Geest, om steeds meer naar het beeld van God vernieuwd te worden, totdat je na dit leven de volmaaktheid zult ontvangen </a:t>
            </a:r>
          </a:p>
          <a:p>
            <a:pPr algn="ctr" eaLnBrk="1" hangingPunct="1"/>
            <a:r>
              <a:rPr lang="nl-NL" altLang="nl-NL" sz="2400" i="1">
                <a:solidFill>
                  <a:schemeClr val="hlink"/>
                </a:solidFill>
                <a:latin typeface="Arial" charset="0"/>
              </a:rPr>
              <a:t>(Joh.15,16; Gal.5,13-21; Ef.6,18; Jak.4,2).</a:t>
            </a:r>
            <a:endParaRPr lang="nl-NL" altLang="nl-NL" sz="2400">
              <a:solidFill>
                <a:schemeClr val="hlink"/>
              </a:solidFill>
              <a:latin typeface="Arial" charset="0"/>
            </a:endParaRPr>
          </a:p>
          <a:p>
            <a:pPr algn="ctr"/>
            <a:endParaRPr lang="nl-NL" altLang="nl-NL" sz="2400">
              <a:solidFill>
                <a:schemeClr val="hlink"/>
              </a:solidFill>
              <a:latin typeface="Arial" charset="0"/>
            </a:endParaRPr>
          </a:p>
        </p:txBody>
      </p:sp>
    </p:spTree>
  </p:cSld>
  <p:clrMapOvr>
    <a:masterClrMapping/>
  </p:clrMapOvr>
</p:sld>
</file>

<file path=ppt/theme/theme1.xml><?xml version="1.0" encoding="utf-8"?>
<a:theme xmlns:a="http://schemas.openxmlformats.org/drawingml/2006/main" name="Stroom">
  <a:themeElements>
    <a:clrScheme name="Stroo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oom">
      <a:majorFont>
        <a:latin typeface="Garamond"/>
        <a:ea typeface=""/>
        <a:cs typeface=""/>
      </a:majorFont>
      <a:minorFont>
        <a:latin typeface="Garamond"/>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oo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oo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oo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oo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oo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oo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oo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oo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oo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63</TotalTime>
  <Words>1140</Words>
  <Application>Microsoft Office PowerPoint</Application>
  <PresentationFormat>Diavoorstelling (4:3)</PresentationFormat>
  <Paragraphs>154</Paragraphs>
  <Slides>14</Slides>
  <Notes>14</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Garamond</vt:lpstr>
      <vt:lpstr>Arial</vt:lpstr>
      <vt:lpstr>Wingdings</vt:lpstr>
      <vt:lpstr>Calibri</vt:lpstr>
      <vt:lpstr>Stroom</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Sieds de Jong</dc:creator>
  <cp:lastModifiedBy>Ernst</cp:lastModifiedBy>
  <cp:revision>10</cp:revision>
  <dcterms:created xsi:type="dcterms:W3CDTF">2008-02-29T09:37:31Z</dcterms:created>
  <dcterms:modified xsi:type="dcterms:W3CDTF">2014-12-01T14:13:19Z</dcterms:modified>
</cp:coreProperties>
</file>