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6"/>
  </p:notesMasterIdLst>
  <p:handoutMasterIdLst>
    <p:handoutMasterId r:id="rId7"/>
  </p:handoutMasterIdLst>
  <p:sldIdLst>
    <p:sldId id="660" r:id="rId3"/>
    <p:sldId id="668" r:id="rId4"/>
    <p:sldId id="669" r:id="rId5"/>
  </p:sldIdLst>
  <p:sldSz cx="9144000" cy="6858000" type="screen4x3"/>
  <p:notesSz cx="6858000" cy="9144000"/>
  <p:embeddedFontLst>
    <p:embeddedFont>
      <p:font typeface="Tahoma" panose="020B0604030504040204" pitchFamily="34" charset="0"/>
      <p:regular r:id="rId8"/>
      <p:bold r:id="rId9"/>
    </p:embeddedFont>
    <p:embeddedFont>
      <p:font typeface="Berlin Sans FB" panose="020E0602020502020306" pitchFamily="34" charset="0"/>
      <p:regular r:id="rId10"/>
      <p:bold r:id="rId11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>
        <p:scale>
          <a:sx n="77" d="100"/>
          <a:sy n="77" d="100"/>
        </p:scale>
        <p:origin x="-99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83" y="-171400"/>
            <a:ext cx="7851434" cy="7056352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5251"/>
            <a:ext cx="9793088" cy="6869778"/>
          </a:xfrm>
        </p:spPr>
      </p:pic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38" y="0"/>
            <a:ext cx="6873924" cy="6873924"/>
          </a:xfrm>
        </p:spPr>
      </p:pic>
    </p:spTree>
    <p:extLst>
      <p:ext uri="{BB962C8B-B14F-4D97-AF65-F5344CB8AC3E}">
        <p14:creationId xmlns:p14="http://schemas.microsoft.com/office/powerpoint/2010/main" val="27812671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472</TotalTime>
  <Words>2</Words>
  <Application>Microsoft Office PowerPoint</Application>
  <PresentationFormat>Diavoorstelling (4:3)</PresentationFormat>
  <Paragraphs>2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Arial</vt:lpstr>
      <vt:lpstr>Tahoma</vt:lpstr>
      <vt:lpstr>Berlin Sans FB</vt:lpstr>
      <vt:lpstr>SjabloonPresentatie_v3 0</vt:lpstr>
      <vt:lpstr>1_Tekstmodel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59</cp:revision>
  <dcterms:created xsi:type="dcterms:W3CDTF">2010-04-24T18:41:21Z</dcterms:created>
  <dcterms:modified xsi:type="dcterms:W3CDTF">2014-10-28T22:01:14Z</dcterms:modified>
</cp:coreProperties>
</file>