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8" r:id="rId1"/>
    <p:sldMasterId id="2147483711" r:id="rId2"/>
  </p:sldMasterIdLst>
  <p:notesMasterIdLst>
    <p:notesMasterId r:id="rId14"/>
  </p:notesMasterIdLst>
  <p:handoutMasterIdLst>
    <p:handoutMasterId r:id="rId15"/>
  </p:handoutMasterIdLst>
  <p:sldIdLst>
    <p:sldId id="660" r:id="rId3"/>
    <p:sldId id="668" r:id="rId4"/>
    <p:sldId id="669" r:id="rId5"/>
    <p:sldId id="670" r:id="rId6"/>
    <p:sldId id="671" r:id="rId7"/>
    <p:sldId id="672" r:id="rId8"/>
    <p:sldId id="673" r:id="rId9"/>
    <p:sldId id="674" r:id="rId10"/>
    <p:sldId id="679" r:id="rId11"/>
    <p:sldId id="678" r:id="rId12"/>
    <p:sldId id="677" r:id="rId13"/>
  </p:sldIdLst>
  <p:sldSz cx="9144000" cy="6858000" type="screen4x3"/>
  <p:notesSz cx="6858000" cy="9144000"/>
  <p:embeddedFontLst>
    <p:embeddedFont>
      <p:font typeface="Tahoma" panose="020B0604030504040204" pitchFamily="34" charset="0"/>
      <p:regular r:id="rId16"/>
      <p:bold r:id="rId17"/>
    </p:embeddedFont>
    <p:embeddedFont>
      <p:font typeface="Berlin Sans FB" panose="020E0602020502020306" pitchFamily="34" charset="0"/>
      <p:regular r:id="rId18"/>
      <p:bold r:id="rId19"/>
    </p:embeddedFont>
  </p:embeddedFontLst>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D8009"/>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96" autoAdjust="0"/>
    <p:restoredTop sz="94646" autoAdjust="0"/>
  </p:normalViewPr>
  <p:slideViewPr>
    <p:cSldViewPr>
      <p:cViewPr varScale="1">
        <p:scale>
          <a:sx n="66" d="100"/>
          <a:sy n="66" d="100"/>
        </p:scale>
        <p:origin x="-132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3225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3225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F198898A-28F4-4F8B-B432-9E6D99510FE5}" type="slidenum">
              <a:rPr lang="nl-NL"/>
              <a:pPr>
                <a:defRPr/>
              </a:pPr>
              <a:t>‹nr.›</a:t>
            </a:fld>
            <a:endParaRPr lang="nl-NL"/>
          </a:p>
        </p:txBody>
      </p:sp>
    </p:spTree>
    <p:extLst>
      <p:ext uri="{BB962C8B-B14F-4D97-AF65-F5344CB8AC3E}">
        <p14:creationId xmlns:p14="http://schemas.microsoft.com/office/powerpoint/2010/main" val="1693897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58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nl-NL"/>
          </a:p>
        </p:txBody>
      </p:sp>
      <p:sp>
        <p:nvSpPr>
          <p:cNvPr id="158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7872EE88-E478-4A7C-8EC8-E5985570DFD3}" type="slidenum">
              <a:rPr lang="nl-NL"/>
              <a:pPr>
                <a:defRPr/>
              </a:pPr>
              <a:t>‹nr.›</a:t>
            </a:fld>
            <a:endParaRPr lang="nl-NL"/>
          </a:p>
        </p:txBody>
      </p:sp>
    </p:spTree>
    <p:extLst>
      <p:ext uri="{BB962C8B-B14F-4D97-AF65-F5344CB8AC3E}">
        <p14:creationId xmlns:p14="http://schemas.microsoft.com/office/powerpoint/2010/main" val="2934933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a:ln/>
        </p:spPr>
      </p:sp>
      <p:sp>
        <p:nvSpPr>
          <p:cNvPr id="133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33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274A80-9233-42D0-9EB7-ECF165B87ADD}" type="slidenum">
              <a:rPr lang="nl-NL" smtClean="0"/>
              <a:pPr eaLnBrk="1" hangingPunct="1"/>
              <a:t>1</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2</a:t>
            </a:fld>
            <a:endParaRPr 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p:cNvSpPr>
            <a:spLocks noGrp="1" noRot="1" noChangeAspect="1" noTextEdit="1"/>
          </p:cNvSpPr>
          <p:nvPr>
            <p:ph type="sldImg"/>
          </p:nvPr>
        </p:nvSpPr>
        <p:spPr>
          <a:ln/>
        </p:spPr>
      </p:sp>
      <p:sp>
        <p:nvSpPr>
          <p:cNvPr id="1229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smtClean="0"/>
          </a:p>
        </p:txBody>
      </p:sp>
      <p:sp>
        <p:nvSpPr>
          <p:cNvPr id="1229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E41BAC-FC7F-4D9B-B0DB-AE6712D9A80D}" type="slidenum">
              <a:rPr lang="nl-NL" smtClean="0"/>
              <a:pPr eaLnBrk="1" hangingPunct="1"/>
              <a:t>11</a:t>
            </a:fld>
            <a:endParaRPr lang="nl-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nl-NL"/>
          </a:p>
        </p:txBody>
      </p:sp>
      <p:sp>
        <p:nvSpPr>
          <p:cNvPr id="3" name="Rectangle 5"/>
          <p:cNvSpPr>
            <a:spLocks noGrp="1" noChangeArrowheads="1"/>
          </p:cNvSpPr>
          <p:nvPr>
            <p:ph type="ftr" sz="quarter" idx="11"/>
          </p:nvPr>
        </p:nvSpPr>
        <p:spPr/>
        <p:txBody>
          <a:bodyPr/>
          <a:lstStyle>
            <a:lvl1pPr>
              <a:defRPr/>
            </a:lvl1pPr>
          </a:lstStyle>
          <a:p>
            <a:pPr>
              <a:defRPr/>
            </a:pPr>
            <a:endParaRPr lang="nl-NL"/>
          </a:p>
        </p:txBody>
      </p:sp>
      <p:sp>
        <p:nvSpPr>
          <p:cNvPr id="4" name="Rectangle 6"/>
          <p:cNvSpPr>
            <a:spLocks noGrp="1" noChangeArrowheads="1"/>
          </p:cNvSpPr>
          <p:nvPr>
            <p:ph type="sldNum" sz="quarter" idx="12"/>
          </p:nvPr>
        </p:nvSpPr>
        <p:spPr/>
        <p:txBody>
          <a:bodyPr/>
          <a:lstStyle>
            <a:lvl1pPr>
              <a:defRPr/>
            </a:lvl1pPr>
          </a:lstStyle>
          <a:p>
            <a:pPr>
              <a:defRPr/>
            </a:pPr>
            <a:fld id="{A7C9EE3E-547C-4FA2-98C2-2B7B85F64301}" type="slidenum">
              <a:rPr lang="nl-NL"/>
              <a:pPr>
                <a:defRPr/>
              </a:pPr>
              <a:t>‹nr.›</a:t>
            </a:fld>
            <a:endParaRPr lang="nl-NL"/>
          </a:p>
        </p:txBody>
      </p:sp>
    </p:spTree>
    <p:extLst>
      <p:ext uri="{BB962C8B-B14F-4D97-AF65-F5344CB8AC3E}">
        <p14:creationId xmlns:p14="http://schemas.microsoft.com/office/powerpoint/2010/main" val="4476058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EED08AC-AB9D-4764-B8A3-7BBBD9928480}" type="slidenum">
              <a:rPr lang="nl-NL"/>
              <a:pPr>
                <a:defRPr/>
              </a:pPr>
              <a:t>‹nr.›</a:t>
            </a:fld>
            <a:endParaRPr lang="nl-NL"/>
          </a:p>
        </p:txBody>
      </p:sp>
    </p:spTree>
    <p:extLst>
      <p:ext uri="{BB962C8B-B14F-4D97-AF65-F5344CB8AC3E}">
        <p14:creationId xmlns:p14="http://schemas.microsoft.com/office/powerpoint/2010/main" val="26857109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E09FCAB-9BAB-4EC1-A89A-5431E53A2B96}" type="slidenum">
              <a:rPr lang="nl-NL"/>
              <a:pPr>
                <a:defRPr/>
              </a:pPr>
              <a:t>‹nr.›</a:t>
            </a:fld>
            <a:endParaRPr lang="nl-NL"/>
          </a:p>
        </p:txBody>
      </p:sp>
    </p:spTree>
    <p:extLst>
      <p:ext uri="{BB962C8B-B14F-4D97-AF65-F5344CB8AC3E}">
        <p14:creationId xmlns:p14="http://schemas.microsoft.com/office/powerpoint/2010/main" val="11392449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836613"/>
            <a:ext cx="40386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3FDAE73-B53F-455C-BDA5-1CBDAB741F6A}" type="slidenum">
              <a:rPr lang="nl-NL"/>
              <a:pPr>
                <a:defRPr/>
              </a:pPr>
              <a:t>‹nr.›</a:t>
            </a:fld>
            <a:endParaRPr lang="nl-NL"/>
          </a:p>
        </p:txBody>
      </p:sp>
    </p:spTree>
    <p:extLst>
      <p:ext uri="{BB962C8B-B14F-4D97-AF65-F5344CB8AC3E}">
        <p14:creationId xmlns:p14="http://schemas.microsoft.com/office/powerpoint/2010/main" val="35698532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49CE85B9-A4A1-4514-B44E-CA15CB42BD95}" type="slidenum">
              <a:rPr lang="nl-NL"/>
              <a:pPr>
                <a:defRPr/>
              </a:pPr>
              <a:t>‹nr.›</a:t>
            </a:fld>
            <a:endParaRPr lang="nl-NL"/>
          </a:p>
        </p:txBody>
      </p:sp>
    </p:spTree>
    <p:extLst>
      <p:ext uri="{BB962C8B-B14F-4D97-AF65-F5344CB8AC3E}">
        <p14:creationId xmlns:p14="http://schemas.microsoft.com/office/powerpoint/2010/main" val="37221890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0E0ED99C-156B-4408-B519-1732D0516E40}" type="slidenum">
              <a:rPr lang="nl-NL"/>
              <a:pPr>
                <a:defRPr/>
              </a:pPr>
              <a:t>‹nr.›</a:t>
            </a:fld>
            <a:endParaRPr lang="nl-NL"/>
          </a:p>
        </p:txBody>
      </p:sp>
    </p:spTree>
    <p:extLst>
      <p:ext uri="{BB962C8B-B14F-4D97-AF65-F5344CB8AC3E}">
        <p14:creationId xmlns:p14="http://schemas.microsoft.com/office/powerpoint/2010/main" val="2196651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63906489-FA2E-40C6-98CC-C65EAE7180D2}" type="slidenum">
              <a:rPr lang="nl-NL"/>
              <a:pPr>
                <a:defRPr/>
              </a:pPr>
              <a:t>‹nr.›</a:t>
            </a:fld>
            <a:endParaRPr lang="nl-NL"/>
          </a:p>
        </p:txBody>
      </p:sp>
    </p:spTree>
    <p:extLst>
      <p:ext uri="{BB962C8B-B14F-4D97-AF65-F5344CB8AC3E}">
        <p14:creationId xmlns:p14="http://schemas.microsoft.com/office/powerpoint/2010/main" val="24187837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6FC31E41-1681-4DC8-A6C5-58F605AC0B9D}" type="slidenum">
              <a:rPr lang="nl-NL"/>
              <a:pPr>
                <a:defRPr/>
              </a:pPr>
              <a:t>‹nr.›</a:t>
            </a:fld>
            <a:endParaRPr lang="nl-NL"/>
          </a:p>
        </p:txBody>
      </p:sp>
    </p:spTree>
    <p:extLst>
      <p:ext uri="{BB962C8B-B14F-4D97-AF65-F5344CB8AC3E}">
        <p14:creationId xmlns:p14="http://schemas.microsoft.com/office/powerpoint/2010/main" val="37179652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DB3ACE2-EB49-48D3-B9AD-1148921F4B67}" type="slidenum">
              <a:rPr lang="nl-NL"/>
              <a:pPr>
                <a:defRPr/>
              </a:pPr>
              <a:t>‹nr.›</a:t>
            </a:fld>
            <a:endParaRPr lang="nl-NL"/>
          </a:p>
        </p:txBody>
      </p:sp>
    </p:spTree>
    <p:extLst>
      <p:ext uri="{BB962C8B-B14F-4D97-AF65-F5344CB8AC3E}">
        <p14:creationId xmlns:p14="http://schemas.microsoft.com/office/powerpoint/2010/main" val="8934174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BEB422B-B315-4645-92BF-332A430E6378}" type="slidenum">
              <a:rPr lang="nl-NL"/>
              <a:pPr>
                <a:defRPr/>
              </a:pPr>
              <a:t>‹nr.›</a:t>
            </a:fld>
            <a:endParaRPr lang="nl-NL"/>
          </a:p>
        </p:txBody>
      </p:sp>
    </p:spTree>
    <p:extLst>
      <p:ext uri="{BB962C8B-B14F-4D97-AF65-F5344CB8AC3E}">
        <p14:creationId xmlns:p14="http://schemas.microsoft.com/office/powerpoint/2010/main" val="5619429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0513" y="115888"/>
            <a:ext cx="2057400" cy="6192837"/>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8313" y="115888"/>
            <a:ext cx="6019800" cy="619283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2D9C916-2AB8-4A2E-A3B1-07343A34B919}" type="slidenum">
              <a:rPr lang="nl-NL"/>
              <a:pPr>
                <a:defRPr/>
              </a:pPr>
              <a:t>‹nr.›</a:t>
            </a:fld>
            <a:endParaRPr lang="nl-NL"/>
          </a:p>
        </p:txBody>
      </p:sp>
    </p:spTree>
    <p:extLst>
      <p:ext uri="{BB962C8B-B14F-4D97-AF65-F5344CB8AC3E}">
        <p14:creationId xmlns:p14="http://schemas.microsoft.com/office/powerpoint/2010/main" val="41943552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468313" y="115888"/>
            <a:ext cx="8229600" cy="633412"/>
          </a:xfrm>
        </p:spPr>
        <p:txBody>
          <a:bodyPr/>
          <a:lstStyle/>
          <a:p>
            <a:r>
              <a:rPr lang="nl-NL" smtClean="0"/>
              <a:t>Klik om de stijl te bewerken</a:t>
            </a:r>
            <a:endParaRPr lang="nl-NL"/>
          </a:p>
        </p:txBody>
      </p:sp>
      <p:sp>
        <p:nvSpPr>
          <p:cNvPr id="3" name="Tijdelijke aanduiding voor inhoud 2"/>
          <p:cNvSpPr>
            <a:spLocks noGrp="1"/>
          </p:cNvSpPr>
          <p:nvPr>
            <p:ph sz="quarter" idx="1"/>
          </p:nvPr>
        </p:nvSpPr>
        <p:spPr>
          <a:xfrm>
            <a:off x="468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59313" y="836613"/>
            <a:ext cx="4038600" cy="265906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8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inhoud 5"/>
          <p:cNvSpPr>
            <a:spLocks noGrp="1"/>
          </p:cNvSpPr>
          <p:nvPr>
            <p:ph sz="quarter" idx="4"/>
          </p:nvPr>
        </p:nvSpPr>
        <p:spPr>
          <a:xfrm>
            <a:off x="4659313" y="3648075"/>
            <a:ext cx="4038600" cy="266065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2A6BE05D-9A9F-4033-A668-057756FFB6F2}" type="slidenum">
              <a:rPr lang="nl-NL"/>
              <a:pPr>
                <a:defRPr/>
              </a:pPr>
              <a:t>‹nr.›</a:t>
            </a:fld>
            <a:endParaRPr lang="nl-NL"/>
          </a:p>
        </p:txBody>
      </p:sp>
    </p:spTree>
    <p:extLst>
      <p:ext uri="{BB962C8B-B14F-4D97-AF65-F5344CB8AC3E}">
        <p14:creationId xmlns:p14="http://schemas.microsoft.com/office/powerpoint/2010/main" val="20147526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4572000" y="404813"/>
            <a:ext cx="424815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3" name="Rectangle 3"/>
          <p:cNvSpPr>
            <a:spLocks noGrp="1" noChangeArrowheads="1"/>
          </p:cNvSpPr>
          <p:nvPr>
            <p:ph type="dt" sz="half" idx="10"/>
          </p:nvPr>
        </p:nvSpPr>
        <p:spPr/>
        <p:txBody>
          <a:bodyPr/>
          <a:lstStyle>
            <a:lvl1pPr>
              <a:defRPr/>
            </a:lvl1pPr>
          </a:lstStyle>
          <a:p>
            <a:pPr>
              <a:defRPr/>
            </a:pPr>
            <a:endParaRPr lang="nl-NL"/>
          </a:p>
        </p:txBody>
      </p:sp>
      <p:sp>
        <p:nvSpPr>
          <p:cNvPr id="4" name="Rectangle 4"/>
          <p:cNvSpPr>
            <a:spLocks noGrp="1" noChangeArrowheads="1"/>
          </p:cNvSpPr>
          <p:nvPr>
            <p:ph type="ftr" sz="quarter" idx="11"/>
          </p:nvPr>
        </p:nvSpPr>
        <p:spPr/>
        <p:txBody>
          <a:bodyPr/>
          <a:lstStyle>
            <a:lvl1pPr>
              <a:defRPr/>
            </a:lvl1pPr>
          </a:lstStyle>
          <a:p>
            <a:pPr>
              <a:defRPr/>
            </a:pPr>
            <a:endParaRPr lang="nl-NL"/>
          </a:p>
        </p:txBody>
      </p:sp>
      <p:sp>
        <p:nvSpPr>
          <p:cNvPr id="5" name="Rectangle 5"/>
          <p:cNvSpPr>
            <a:spLocks noGrp="1" noChangeArrowheads="1"/>
          </p:cNvSpPr>
          <p:nvPr>
            <p:ph type="sldNum" sz="quarter" idx="12"/>
          </p:nvPr>
        </p:nvSpPr>
        <p:spPr/>
        <p:txBody>
          <a:bodyPr/>
          <a:lstStyle>
            <a:lvl1pPr>
              <a:defRPr/>
            </a:lvl1pPr>
          </a:lstStyle>
          <a:p>
            <a:pPr>
              <a:defRPr/>
            </a:pPr>
            <a:fld id="{E615B1D0-1813-4D19-AACF-370FC06C9125}" type="slidenum">
              <a:rPr lang="nl-NL"/>
              <a:pPr>
                <a:defRPr/>
              </a:pPr>
              <a:t>‹nr.›</a:t>
            </a:fld>
            <a:endParaRPr lang="nl-NL"/>
          </a:p>
        </p:txBody>
      </p:sp>
    </p:spTree>
    <p:extLst>
      <p:ext uri="{BB962C8B-B14F-4D97-AF65-F5344CB8AC3E}">
        <p14:creationId xmlns:p14="http://schemas.microsoft.com/office/powerpoint/2010/main" val="1872920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B42F274-10B4-4A7E-B8AD-11C4CF776D35}" type="slidenum">
              <a:rPr lang="nl-NL"/>
              <a:pPr>
                <a:defRPr/>
              </a:pPr>
              <a:t>‹nr.›</a:t>
            </a:fld>
            <a:endParaRPr lang="nl-NL"/>
          </a:p>
        </p:txBody>
      </p:sp>
    </p:spTree>
    <p:extLst>
      <p:ext uri="{BB962C8B-B14F-4D97-AF65-F5344CB8AC3E}">
        <p14:creationId xmlns:p14="http://schemas.microsoft.com/office/powerpoint/2010/main" val="18733602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21741A64-913D-4223-8612-86D3712C2070}" type="slidenum">
              <a:rPr lang="nl-NL"/>
              <a:pPr>
                <a:defRPr/>
              </a:pPr>
              <a:t>‹nr.›</a:t>
            </a:fld>
            <a:endParaRPr lang="nl-NL"/>
          </a:p>
        </p:txBody>
      </p:sp>
    </p:spTree>
    <p:extLst>
      <p:ext uri="{BB962C8B-B14F-4D97-AF65-F5344CB8AC3E}">
        <p14:creationId xmlns:p14="http://schemas.microsoft.com/office/powerpoint/2010/main" val="72510229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72C9100-2C7D-4757-A697-BDE7A579E521}" type="slidenum">
              <a:rPr lang="nl-NL"/>
              <a:pPr>
                <a:defRPr/>
              </a:pPr>
              <a:t>‹nr.›</a:t>
            </a:fld>
            <a:endParaRPr lang="nl-NL"/>
          </a:p>
        </p:txBody>
      </p:sp>
    </p:spTree>
    <p:extLst>
      <p:ext uri="{BB962C8B-B14F-4D97-AF65-F5344CB8AC3E}">
        <p14:creationId xmlns:p14="http://schemas.microsoft.com/office/powerpoint/2010/main" val="9728116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CB4E3B55-EDDC-4F21-88D5-1CC2163B325D}" type="slidenum">
              <a:rPr lang="nl-NL"/>
              <a:pPr>
                <a:defRPr/>
              </a:pPr>
              <a:t>‹nr.›</a:t>
            </a:fld>
            <a:endParaRPr lang="nl-NL"/>
          </a:p>
        </p:txBody>
      </p:sp>
    </p:spTree>
    <p:extLst>
      <p:ext uri="{BB962C8B-B14F-4D97-AF65-F5344CB8AC3E}">
        <p14:creationId xmlns:p14="http://schemas.microsoft.com/office/powerpoint/2010/main" val="346309111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A4B253B1-2585-418C-9EB1-EAD3CA11DF1C}" type="slidenum">
              <a:rPr lang="nl-NL"/>
              <a:pPr>
                <a:defRPr/>
              </a:pPr>
              <a:t>‹nr.›</a:t>
            </a:fld>
            <a:endParaRPr lang="nl-NL"/>
          </a:p>
        </p:txBody>
      </p:sp>
    </p:spTree>
    <p:extLst>
      <p:ext uri="{BB962C8B-B14F-4D97-AF65-F5344CB8AC3E}">
        <p14:creationId xmlns:p14="http://schemas.microsoft.com/office/powerpoint/2010/main" val="3189456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9F37108E-ED00-4237-BABC-17415CFB0C2D}" type="slidenum">
              <a:rPr lang="nl-NL"/>
              <a:pPr>
                <a:defRPr/>
              </a:pPr>
              <a:t>‹nr.›</a:t>
            </a:fld>
            <a:endParaRPr lang="nl-NL"/>
          </a:p>
        </p:txBody>
      </p:sp>
    </p:spTree>
    <p:extLst>
      <p:ext uri="{BB962C8B-B14F-4D97-AF65-F5344CB8AC3E}">
        <p14:creationId xmlns:p14="http://schemas.microsoft.com/office/powerpoint/2010/main" val="264973858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8063E4D6-E4FA-40E1-869E-1F1F02750AE5}" type="slidenum">
              <a:rPr lang="nl-NL"/>
              <a:pPr>
                <a:defRPr/>
              </a:pPr>
              <a:t>‹nr.›</a:t>
            </a:fld>
            <a:endParaRPr lang="nl-NL"/>
          </a:p>
        </p:txBody>
      </p:sp>
    </p:spTree>
    <p:extLst>
      <p:ext uri="{BB962C8B-B14F-4D97-AF65-F5344CB8AC3E}">
        <p14:creationId xmlns:p14="http://schemas.microsoft.com/office/powerpoint/2010/main" val="976327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3C5E211-FB4B-4A7D-AA49-12F71DE9D206}" type="slidenum">
              <a:rPr lang="nl-NL"/>
              <a:pPr>
                <a:defRPr/>
              </a:pPr>
              <a:t>‹nr.›</a:t>
            </a:fld>
            <a:endParaRPr lang="nl-NL"/>
          </a:p>
        </p:txBody>
      </p:sp>
    </p:spTree>
    <p:extLst>
      <p:ext uri="{BB962C8B-B14F-4D97-AF65-F5344CB8AC3E}">
        <p14:creationId xmlns:p14="http://schemas.microsoft.com/office/powerpoint/2010/main" val="4616191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6A2DAF34-58C9-4C36-951D-5135CEB7321D}" type="slidenum">
              <a:rPr lang="nl-NL"/>
              <a:pPr>
                <a:defRPr/>
              </a:pPr>
              <a:t>‹nr.›</a:t>
            </a:fld>
            <a:endParaRPr lang="nl-NL"/>
          </a:p>
        </p:txBody>
      </p:sp>
    </p:spTree>
    <p:extLst>
      <p:ext uri="{BB962C8B-B14F-4D97-AF65-F5344CB8AC3E}">
        <p14:creationId xmlns:p14="http://schemas.microsoft.com/office/powerpoint/2010/main" val="347094215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38925" y="274638"/>
            <a:ext cx="2058988" cy="6034087"/>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29325" cy="603408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7ACA130-0AD0-4D4C-BAD4-0978EDD0477F}" type="slidenum">
              <a:rPr lang="nl-NL"/>
              <a:pPr>
                <a:defRPr/>
              </a:pPr>
              <a:t>‹nr.›</a:t>
            </a:fld>
            <a:endParaRPr lang="nl-NL"/>
          </a:p>
        </p:txBody>
      </p:sp>
    </p:spTree>
    <p:extLst>
      <p:ext uri="{BB962C8B-B14F-4D97-AF65-F5344CB8AC3E}">
        <p14:creationId xmlns:p14="http://schemas.microsoft.com/office/powerpoint/2010/main" val="14472554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82296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eventuele kopjes</a:t>
            </a:r>
          </a:p>
        </p:txBody>
      </p:sp>
      <p:sp>
        <p:nvSpPr>
          <p:cNvPr id="1027" name="Rectangle 3"/>
          <p:cNvSpPr>
            <a:spLocks noGrp="1" noChangeArrowheads="1"/>
          </p:cNvSpPr>
          <p:nvPr>
            <p:ph type="body" idx="1"/>
          </p:nvPr>
        </p:nvSpPr>
        <p:spPr bwMode="auto">
          <a:xfrm>
            <a:off x="468313" y="836613"/>
            <a:ext cx="82296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smtClean="0"/>
          </a:p>
        </p:txBody>
      </p:sp>
      <p:sp>
        <p:nvSpPr>
          <p:cNvPr id="156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156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1566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A686C564-1F5C-403E-90E4-20AB6970AE84}" type="slidenum">
              <a:rPr lang="nl-NL"/>
              <a:pPr>
                <a:defRPr/>
              </a:pPr>
              <a:t>‹nr.›</a:t>
            </a:fld>
            <a:endParaRPr lang="nl-NL"/>
          </a:p>
        </p:txBody>
      </p:sp>
    </p:spTree>
  </p:cSld>
  <p:clrMap bg1="dk1" tx1="lt1" bg2="dk2" tx2="lt2" accent1="accent1" accent2="accent2" accent3="accent3" accent4="accent4" accent5="accent5" accent6="accent6" hlink="hlink" folHlink="folHlink"/>
  <p:sldLayoutIdLst>
    <p:sldLayoutId id="2147484224"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Typ hier de tekst of liturgie.</a:t>
            </a:r>
          </a:p>
        </p:txBody>
      </p:sp>
      <p:sp>
        <p:nvSpPr>
          <p:cNvPr id="66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nl-NL"/>
          </a:p>
        </p:txBody>
      </p:sp>
      <p:sp>
        <p:nvSpPr>
          <p:cNvPr id="66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nl-NL"/>
          </a:p>
        </p:txBody>
      </p:sp>
      <p:sp>
        <p:nvSpPr>
          <p:cNvPr id="66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3539609B-00A9-4624-AF17-29FB4EC3D830}"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4225"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j-ea"/>
          <a:cs typeface="+mj-cs"/>
        </a:defRPr>
      </a:lvl1pPr>
      <a:lvl2pPr marL="342900" indent="-342900" algn="l" rtl="0" eaLnBrk="0" fontAlgn="base" hangingPunct="0">
        <a:spcBef>
          <a:spcPct val="20000"/>
        </a:spcBef>
        <a:spcAft>
          <a:spcPct val="0"/>
        </a:spcAft>
        <a:defRPr sz="3200" u="sng">
          <a:solidFill>
            <a:schemeClr val="tx1"/>
          </a:solidFill>
          <a:latin typeface="Tahoma" pitchFamily="34" charset="0"/>
        </a:defRPr>
      </a:lvl2pPr>
      <a:lvl3pPr marL="342900" indent="-342900" algn="l" rtl="0" eaLnBrk="0" fontAlgn="base" hangingPunct="0">
        <a:spcBef>
          <a:spcPct val="20000"/>
        </a:spcBef>
        <a:spcAft>
          <a:spcPct val="0"/>
        </a:spcAft>
        <a:defRPr sz="3200" u="sng">
          <a:solidFill>
            <a:schemeClr val="tx1"/>
          </a:solidFill>
          <a:latin typeface="Tahoma" pitchFamily="34" charset="0"/>
        </a:defRPr>
      </a:lvl3pPr>
      <a:lvl4pPr marL="342900" indent="-342900" algn="l" rtl="0" eaLnBrk="0" fontAlgn="base" hangingPunct="0">
        <a:spcBef>
          <a:spcPct val="20000"/>
        </a:spcBef>
        <a:spcAft>
          <a:spcPct val="0"/>
        </a:spcAft>
        <a:defRPr sz="3200" u="sng">
          <a:solidFill>
            <a:schemeClr val="tx1"/>
          </a:solidFill>
          <a:latin typeface="Tahoma" pitchFamily="34" charset="0"/>
        </a:defRPr>
      </a:lvl4pPr>
      <a:lvl5pPr marL="342900" indent="-342900" algn="l" rtl="0" eaLnBrk="0" fontAlgn="base" hangingPunct="0">
        <a:spcBef>
          <a:spcPct val="20000"/>
        </a:spcBef>
        <a:spcAft>
          <a:spcPct val="0"/>
        </a:spcAft>
        <a:defRPr sz="3200" u="sng">
          <a:solidFill>
            <a:schemeClr val="tx1"/>
          </a:solidFill>
          <a:latin typeface="Tahoma" pitchFamily="34"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n-ea"/>
          <a:cs typeface="+mn-cs"/>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el 4"/>
          <p:cNvSpPr>
            <a:spLocks noGrp="1"/>
          </p:cNvSpPr>
          <p:nvPr>
            <p:ph type="title"/>
          </p:nvPr>
        </p:nvSpPr>
        <p:spPr/>
        <p:txBody>
          <a:bodyPr/>
          <a:lstStyle/>
          <a:p>
            <a:pPr marL="0" indent="0"/>
            <a:r>
              <a:rPr lang="nl-NL" sz="4800" b="1" u="none" dirty="0"/>
              <a:t>Tot 10 tellen in geloof</a:t>
            </a:r>
            <a:r>
              <a:rPr lang="nl-NL" sz="3600" dirty="0"/>
              <a:t/>
            </a:r>
            <a:br>
              <a:rPr lang="nl-NL" sz="3600" dirty="0"/>
            </a:br>
            <a:r>
              <a:rPr lang="nl-NL" i="1" u="none" dirty="0"/>
              <a:t>-samen oefenen om leerling van Jezus te zijn-</a:t>
            </a:r>
            <a:r>
              <a:rPr lang="nl-NL" sz="3600" dirty="0"/>
              <a:t/>
            </a:r>
            <a:br>
              <a:rPr lang="nl-NL" sz="3600" dirty="0"/>
            </a:br>
            <a:endParaRPr lang="nl-NL" sz="3600" dirty="0" smtClean="0"/>
          </a:p>
        </p:txBody>
      </p:sp>
      <p:sp>
        <p:nvSpPr>
          <p:cNvPr id="3" name="Tijdelijke aanduiding voor inhoud 2"/>
          <p:cNvSpPr>
            <a:spLocks noGrp="1"/>
          </p:cNvSpPr>
          <p:nvPr>
            <p:ph idx="1"/>
          </p:nvPr>
        </p:nvSpPr>
        <p:spPr>
          <a:xfrm>
            <a:off x="468313" y="1844823"/>
            <a:ext cx="8229600" cy="4463901"/>
          </a:xfrm>
        </p:spPr>
        <p:txBody>
          <a:bodyPr/>
          <a:lstStyle/>
          <a:p>
            <a:endParaRPr lang="nl-NL" dirty="0"/>
          </a:p>
        </p:txBody>
      </p:sp>
      <p:sp>
        <p:nvSpPr>
          <p:cNvPr id="4" name="Rectangle 4"/>
          <p:cNvSpPr>
            <a:spLocks noChangeArrowheads="1"/>
          </p:cNvSpPr>
          <p:nvPr/>
        </p:nvSpPr>
        <p:spPr bwMode="auto">
          <a:xfrm>
            <a:off x="395536" y="2142346"/>
            <a:ext cx="225023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4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STAP 1</a:t>
            </a:r>
            <a:endParaRPr kumimoji="0" lang="nl-NL" altLang="nl-NL" sz="4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 1"/>
          <p:cNvGrpSpPr>
            <a:grpSpLocks/>
          </p:cNvGrpSpPr>
          <p:nvPr/>
        </p:nvGrpSpPr>
        <p:grpSpPr bwMode="auto">
          <a:xfrm>
            <a:off x="755576" y="2924944"/>
            <a:ext cx="6873994" cy="3312156"/>
            <a:chOff x="2007" y="2907"/>
            <a:chExt cx="4680" cy="5213"/>
          </a:xfrm>
        </p:grpSpPr>
        <p:sp>
          <p:nvSpPr>
            <p:cNvPr id="6" name="Text Box 3"/>
            <p:cNvSpPr txBox="1">
              <a:spLocks noChangeArrowheads="1"/>
            </p:cNvSpPr>
            <p:nvPr/>
          </p:nvSpPr>
          <p:spPr bwMode="auto">
            <a:xfrm>
              <a:off x="2187" y="3087"/>
              <a:ext cx="4500" cy="28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 Box 2"/>
            <p:cNvSpPr txBox="1">
              <a:spLocks noChangeArrowheads="1"/>
            </p:cNvSpPr>
            <p:nvPr/>
          </p:nvSpPr>
          <p:spPr bwMode="auto">
            <a:xfrm>
              <a:off x="2007" y="2907"/>
              <a:ext cx="2745" cy="52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Vereer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naast Mij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5400" b="0" i="0" u="none" strike="noStrike" cap="none" normalizeH="0" baseline="0" dirty="0" smtClean="0">
                  <a:ln>
                    <a:noFill/>
                  </a:ln>
                  <a:solidFill>
                    <a:srgbClr val="000000"/>
                  </a:solidFill>
                  <a:effectLst/>
                  <a:latin typeface="Tahoma" pitchFamily="34" charset="0"/>
                  <a:ea typeface="Times New Roman" pitchFamily="18" charset="0"/>
                  <a:cs typeface="Tahoma" pitchFamily="34" charset="0"/>
                </a:rPr>
                <a:t>geen andere goden.</a:t>
              </a:r>
              <a:endParaRPr kumimoji="0" lang="nl-NL" altLang="nl-NL" sz="5400" b="0"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8" name="Rectangle 7"/>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903640" y="1643604"/>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el 1"/>
          <p:cNvSpPr txBox="1">
            <a:spLocks/>
          </p:cNvSpPr>
          <p:nvPr/>
        </p:nvSpPr>
        <p:spPr bwMode="auto">
          <a:xfrm>
            <a:off x="5903640" y="3954235"/>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Een </a:t>
            </a:r>
            <a:r>
              <a:rPr lang="nl-NL" sz="3600" b="1" dirty="0" smtClean="0"/>
              <a:t> DEFINITIE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r>
              <a:rPr lang="nl-NL" sz="3600" dirty="0" smtClean="0"/>
              <a:t>gehoorzaam </a:t>
            </a:r>
            <a:r>
              <a:rPr lang="nl-NL" sz="3600" dirty="0"/>
              <a:t>zijn </a:t>
            </a:r>
            <a:r>
              <a:rPr lang="nl-NL" sz="3600" dirty="0" smtClean="0"/>
              <a:t>aan </a:t>
            </a:r>
            <a:r>
              <a:rPr lang="nl-NL" sz="3600" dirty="0"/>
              <a:t>al zijn geboden, </a:t>
            </a:r>
            <a:endParaRPr lang="nl-NL" sz="3600" dirty="0" smtClean="0"/>
          </a:p>
          <a:p>
            <a:r>
              <a:rPr lang="nl-NL" sz="3600" dirty="0" smtClean="0"/>
              <a:t>in </a:t>
            </a:r>
            <a:r>
              <a:rPr lang="nl-NL" sz="3600" dirty="0"/>
              <a:t>alle omstandigheden </a:t>
            </a:r>
            <a:r>
              <a:rPr lang="nl-NL" sz="3600" dirty="0" smtClean="0"/>
              <a:t>op </a:t>
            </a:r>
            <a:r>
              <a:rPr lang="nl-NL" sz="3600" dirty="0"/>
              <a:t>Hem vertrouwen </a:t>
            </a:r>
            <a:endParaRPr lang="nl-NL" sz="3600" dirty="0" smtClean="0"/>
          </a:p>
          <a:p>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99900858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r>
              <a:rPr lang="nl-NL" sz="3600" dirty="0"/>
              <a:t>‘GEEN ANDERE GODEN NAAST </a:t>
            </a:r>
            <a:r>
              <a:rPr lang="nl-NL" sz="6000" dirty="0"/>
              <a:t>M</a:t>
            </a:r>
            <a:r>
              <a:rPr lang="nl-NL" sz="3600" dirty="0"/>
              <a:t>IJ!’ </a:t>
            </a:r>
            <a:endParaRPr lang="nl-NL" sz="3600" dirty="0" smtClean="0"/>
          </a:p>
          <a:p>
            <a:endParaRPr lang="nl-NL" dirty="0"/>
          </a:p>
          <a:p>
            <a:r>
              <a:rPr lang="nl-NL" sz="4000" dirty="0" smtClean="0"/>
              <a:t>Dat is het </a:t>
            </a:r>
            <a:r>
              <a:rPr lang="nl-NL" sz="4000" dirty="0"/>
              <a:t>enige wat God </a:t>
            </a:r>
            <a:r>
              <a:rPr lang="nl-NL" sz="4000" dirty="0" smtClean="0"/>
              <a:t>vraagt</a:t>
            </a:r>
            <a:r>
              <a:rPr lang="nl-NL" sz="4000" dirty="0"/>
              <a:t>. </a:t>
            </a:r>
            <a:endParaRPr lang="nl-NL" sz="4000" dirty="0" smtClean="0"/>
          </a:p>
          <a:p>
            <a:endParaRPr lang="nl-NL" sz="4000" dirty="0"/>
          </a:p>
          <a:p>
            <a:r>
              <a:rPr lang="nl-NL" sz="4000" dirty="0" smtClean="0"/>
              <a:t>Hij wil alles voor ons zijn</a:t>
            </a:r>
            <a:r>
              <a:rPr lang="nl-NL" sz="4000" dirty="0"/>
              <a:t>. </a:t>
            </a:r>
            <a:endParaRPr lang="nl-NL" sz="4000" dirty="0" smtClean="0"/>
          </a:p>
          <a:p>
            <a:r>
              <a:rPr lang="nl-NL" sz="4000" dirty="0" smtClean="0"/>
              <a:t>Niet </a:t>
            </a:r>
            <a:r>
              <a:rPr lang="nl-NL" sz="4000" dirty="0"/>
              <a:t>alleen voor later. </a:t>
            </a:r>
            <a:endParaRPr lang="nl-NL" sz="4000" dirty="0" smtClean="0"/>
          </a:p>
          <a:p>
            <a:r>
              <a:rPr lang="nl-NL" sz="4000" dirty="0" smtClean="0"/>
              <a:t>Maar </a:t>
            </a:r>
            <a:r>
              <a:rPr lang="nl-NL" sz="4000" dirty="0"/>
              <a:t>ook nu.</a:t>
            </a:r>
          </a:p>
        </p:txBody>
      </p:sp>
    </p:spTree>
    <p:extLst>
      <p:ext uri="{BB962C8B-B14F-4D97-AF65-F5344CB8AC3E}">
        <p14:creationId xmlns:p14="http://schemas.microsoft.com/office/powerpoint/2010/main" val="10320063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3" y="404664"/>
            <a:ext cx="8229600" cy="5904061"/>
          </a:xfrm>
        </p:spPr>
        <p:txBody>
          <a:bodyPr/>
          <a:lstStyle/>
          <a:p>
            <a:pPr marL="0" indent="0">
              <a:lnSpc>
                <a:spcPct val="130000"/>
              </a:lnSpc>
            </a:pPr>
            <a:r>
              <a:rPr lang="nl-NL" dirty="0" smtClean="0"/>
              <a:t>Paulus aan </a:t>
            </a:r>
            <a:r>
              <a:rPr lang="nl-NL" dirty="0" err="1" smtClean="0"/>
              <a:t>Timoteüs</a:t>
            </a:r>
            <a:r>
              <a:rPr lang="nl-NL" dirty="0" smtClean="0"/>
              <a:t>:</a:t>
            </a:r>
          </a:p>
          <a:p>
            <a:pPr marL="0" indent="0">
              <a:lnSpc>
                <a:spcPct val="130000"/>
              </a:lnSpc>
            </a:pPr>
            <a:r>
              <a:rPr lang="nl-NL" i="1" dirty="0" smtClean="0"/>
              <a:t>Alles </a:t>
            </a:r>
            <a:r>
              <a:rPr lang="nl-NL" i="1" dirty="0"/>
              <a:t>wat God geschapen heeft is goed en niets hoeft te worden verworpen als het onder dank wordt aangenomen, want het is geheiligd door het woord van God en door het gebed</a:t>
            </a:r>
            <a:r>
              <a:rPr lang="nl-NL" dirty="0"/>
              <a:t>.  </a:t>
            </a:r>
            <a:endParaRPr lang="nl-NL" dirty="0" smtClean="0"/>
          </a:p>
          <a:p>
            <a:pPr marL="0" indent="0">
              <a:lnSpc>
                <a:spcPct val="130000"/>
              </a:lnSpc>
            </a:pPr>
            <a:endParaRPr lang="nl-NL" dirty="0"/>
          </a:p>
          <a:p>
            <a:pPr marL="0" indent="0">
              <a:lnSpc>
                <a:spcPct val="130000"/>
              </a:lnSpc>
            </a:pPr>
            <a:r>
              <a:rPr lang="nl-NL" dirty="0" err="1" smtClean="0"/>
              <a:t>Jakobus</a:t>
            </a:r>
            <a:r>
              <a:rPr lang="nl-NL" dirty="0"/>
              <a:t>, de broer van </a:t>
            </a:r>
            <a:r>
              <a:rPr lang="nl-NL" dirty="0" smtClean="0"/>
              <a:t>Jezus:</a:t>
            </a:r>
          </a:p>
          <a:p>
            <a:pPr marL="0" indent="0">
              <a:lnSpc>
                <a:spcPct val="130000"/>
              </a:lnSpc>
            </a:pPr>
            <a:r>
              <a:rPr lang="nl-NL" i="1" dirty="0" smtClean="0"/>
              <a:t>Elke </a:t>
            </a:r>
            <a:r>
              <a:rPr lang="nl-NL" i="1" dirty="0"/>
              <a:t>goede gave en elk volmaakt geschenk komt van boven, van de Vader van de hemellichten.</a:t>
            </a:r>
            <a:r>
              <a:rPr lang="nl-NL" dirty="0"/>
              <a:t> </a:t>
            </a:r>
          </a:p>
          <a:p>
            <a:pPr marL="0" indent="0">
              <a:lnSpc>
                <a:spcPct val="150000"/>
              </a:lnSpc>
            </a:pPr>
            <a:endParaRPr lang="nl-NL" dirty="0"/>
          </a:p>
        </p:txBody>
      </p:sp>
    </p:spTree>
    <p:extLst>
      <p:ext uri="{BB962C8B-B14F-4D97-AF65-F5344CB8AC3E}">
        <p14:creationId xmlns:p14="http://schemas.microsoft.com/office/powerpoint/2010/main" val="102799675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68313" y="404664"/>
            <a:ext cx="8229600" cy="5904061"/>
          </a:xfrm>
        </p:spPr>
        <p:txBody>
          <a:bodyPr/>
          <a:lstStyle/>
          <a:p>
            <a:pPr marL="0" indent="0">
              <a:lnSpc>
                <a:spcPct val="120000"/>
              </a:lnSpc>
            </a:pPr>
            <a:r>
              <a:rPr lang="nl-NL" sz="3200" dirty="0" smtClean="0"/>
              <a:t>Alles wat </a:t>
            </a:r>
            <a:r>
              <a:rPr lang="nl-NL" sz="3200" dirty="0"/>
              <a:t>een afgod kan worden, </a:t>
            </a:r>
            <a:endParaRPr lang="nl-NL" sz="3200" dirty="0" smtClean="0"/>
          </a:p>
          <a:p>
            <a:pPr marL="0" indent="0">
              <a:lnSpc>
                <a:spcPct val="120000"/>
              </a:lnSpc>
            </a:pPr>
            <a:r>
              <a:rPr lang="nl-NL" sz="3200" dirty="0" smtClean="0"/>
              <a:t>is op </a:t>
            </a:r>
            <a:r>
              <a:rPr lang="nl-NL" sz="3200" dirty="0"/>
              <a:t>zichzelf </a:t>
            </a:r>
            <a:r>
              <a:rPr lang="nl-NL" sz="3200" dirty="0" smtClean="0"/>
              <a:t>goed.  </a:t>
            </a:r>
          </a:p>
          <a:p>
            <a:pPr marL="0" indent="0">
              <a:lnSpc>
                <a:spcPct val="120000"/>
              </a:lnSpc>
            </a:pPr>
            <a:r>
              <a:rPr lang="nl-NL" sz="3200" dirty="0" smtClean="0"/>
              <a:t>Maar als het zo belangrijk wordt  </a:t>
            </a:r>
          </a:p>
          <a:p>
            <a:pPr marL="0" indent="0">
              <a:lnSpc>
                <a:spcPct val="120000"/>
              </a:lnSpc>
            </a:pPr>
            <a:r>
              <a:rPr lang="nl-NL" sz="3200" dirty="0" smtClean="0"/>
              <a:t>dat je dáár al je kaarten opzet</a:t>
            </a:r>
          </a:p>
          <a:p>
            <a:pPr marL="0" indent="0">
              <a:lnSpc>
                <a:spcPct val="120000"/>
              </a:lnSpc>
            </a:pPr>
            <a:r>
              <a:rPr lang="nl-NL" sz="3200" dirty="0"/>
              <a:t>e</a:t>
            </a:r>
            <a:r>
              <a:rPr lang="nl-NL" sz="3200" dirty="0" smtClean="0"/>
              <a:t>n God </a:t>
            </a:r>
            <a:r>
              <a:rPr lang="nl-NL" sz="3200" dirty="0"/>
              <a:t>vervangt, </a:t>
            </a:r>
            <a:endParaRPr lang="nl-NL" sz="3200" dirty="0" smtClean="0"/>
          </a:p>
          <a:p>
            <a:pPr marL="0" indent="0">
              <a:lnSpc>
                <a:spcPct val="120000"/>
              </a:lnSpc>
            </a:pPr>
            <a:r>
              <a:rPr lang="nl-NL" sz="3200" dirty="0" smtClean="0"/>
              <a:t>wordt </a:t>
            </a:r>
            <a:r>
              <a:rPr lang="nl-NL" sz="3200" dirty="0"/>
              <a:t>een afgod met jou als slaaf. </a:t>
            </a:r>
            <a:endParaRPr lang="nl-NL" sz="3200" dirty="0" smtClean="0"/>
          </a:p>
          <a:p>
            <a:pPr marL="0" indent="0">
              <a:lnSpc>
                <a:spcPct val="120000"/>
              </a:lnSpc>
            </a:pPr>
            <a:endParaRPr lang="nl-NL" sz="3200" dirty="0"/>
          </a:p>
          <a:p>
            <a:pPr marL="0" indent="0">
              <a:lnSpc>
                <a:spcPct val="120000"/>
              </a:lnSpc>
            </a:pPr>
            <a:r>
              <a:rPr lang="nl-NL" sz="3200" dirty="0" smtClean="0"/>
              <a:t>‘</a:t>
            </a:r>
            <a:r>
              <a:rPr lang="nl-NL" sz="3200" dirty="0"/>
              <a:t>Afgoderij is in plaats van God of naast Hem iets anders verzinnen of hebben, </a:t>
            </a:r>
            <a:endParaRPr lang="nl-NL" sz="3200" dirty="0" smtClean="0"/>
          </a:p>
          <a:p>
            <a:pPr marL="0" indent="0">
              <a:lnSpc>
                <a:spcPct val="120000"/>
              </a:lnSpc>
            </a:pPr>
            <a:r>
              <a:rPr lang="nl-NL" sz="3200" dirty="0" smtClean="0"/>
              <a:t>waarop </a:t>
            </a:r>
            <a:r>
              <a:rPr lang="nl-NL" sz="3200" dirty="0"/>
              <a:t>de mens zijn vertrouwen stelt.’</a:t>
            </a:r>
          </a:p>
          <a:p>
            <a:pPr>
              <a:lnSpc>
                <a:spcPct val="120000"/>
              </a:lnSpc>
            </a:pPr>
            <a:endParaRPr lang="nl-NL" dirty="0"/>
          </a:p>
        </p:txBody>
      </p:sp>
    </p:spTree>
    <p:extLst>
      <p:ext uri="{BB962C8B-B14F-4D97-AF65-F5344CB8AC3E}">
        <p14:creationId xmlns:p14="http://schemas.microsoft.com/office/powerpoint/2010/main" val="117460869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9600" dirty="0" smtClean="0"/>
              <a:t>De  </a:t>
            </a:r>
            <a:r>
              <a:rPr lang="nl-NL" sz="9600" dirty="0" err="1" smtClean="0"/>
              <a:t>gelukstest</a:t>
            </a:r>
            <a:endParaRPr lang="nl-NL" sz="9600" dirty="0"/>
          </a:p>
        </p:txBody>
      </p:sp>
      <p:sp>
        <p:nvSpPr>
          <p:cNvPr id="3" name="Tijdelijke aanduiding voor inhoud 2"/>
          <p:cNvSpPr>
            <a:spLocks noGrp="1"/>
          </p:cNvSpPr>
          <p:nvPr>
            <p:ph idx="1"/>
          </p:nvPr>
        </p:nvSpPr>
        <p:spPr>
          <a:xfrm>
            <a:off x="468313" y="1988840"/>
            <a:ext cx="8229600" cy="4319884"/>
          </a:xfrm>
        </p:spPr>
        <p:txBody>
          <a:bodyPr/>
          <a:lstStyle/>
          <a:p>
            <a:pPr>
              <a:lnSpc>
                <a:spcPct val="130000"/>
              </a:lnSpc>
            </a:pPr>
            <a:r>
              <a:rPr lang="nl-NL" sz="5400" dirty="0" smtClean="0"/>
              <a:t>Wat heb je </a:t>
            </a:r>
          </a:p>
          <a:p>
            <a:pPr>
              <a:lnSpc>
                <a:spcPct val="130000"/>
              </a:lnSpc>
            </a:pPr>
            <a:r>
              <a:rPr lang="nl-NL" sz="5400" dirty="0" smtClean="0"/>
              <a:t>absoluut nodig </a:t>
            </a:r>
          </a:p>
          <a:p>
            <a:pPr>
              <a:lnSpc>
                <a:spcPct val="130000"/>
              </a:lnSpc>
            </a:pPr>
            <a:r>
              <a:rPr lang="nl-NL" sz="5400" dirty="0" smtClean="0"/>
              <a:t>om gelukkig </a:t>
            </a:r>
            <a:r>
              <a:rPr lang="nl-NL" sz="5400" dirty="0"/>
              <a:t>te </a:t>
            </a:r>
            <a:r>
              <a:rPr lang="nl-NL" sz="5400" dirty="0" smtClean="0"/>
              <a:t>zijn </a:t>
            </a:r>
          </a:p>
          <a:p>
            <a:pPr>
              <a:lnSpc>
                <a:spcPct val="130000"/>
              </a:lnSpc>
            </a:pPr>
            <a:r>
              <a:rPr lang="nl-NL" sz="5400" dirty="0" smtClean="0"/>
              <a:t>in dit leven? </a:t>
            </a:r>
            <a:endParaRPr lang="nl-NL" sz="5400" dirty="0"/>
          </a:p>
          <a:p>
            <a:endParaRPr lang="nl-NL" b="1" dirty="0" smtClean="0"/>
          </a:p>
          <a:p>
            <a:endParaRPr lang="nl-NL" dirty="0"/>
          </a:p>
        </p:txBody>
      </p:sp>
    </p:spTree>
    <p:extLst>
      <p:ext uri="{BB962C8B-B14F-4D97-AF65-F5344CB8AC3E}">
        <p14:creationId xmlns:p14="http://schemas.microsoft.com/office/powerpoint/2010/main" val="309460264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r>
              <a:rPr lang="nl-NL" sz="3200" dirty="0" smtClean="0"/>
              <a:t>De belangrijkste vraag voor een christen:</a:t>
            </a:r>
          </a:p>
          <a:p>
            <a:endParaRPr lang="nl-NL" dirty="0"/>
          </a:p>
          <a:p>
            <a:r>
              <a:rPr lang="nl-NL" sz="8000" b="1" dirty="0" smtClean="0"/>
              <a:t>Heb ik God lief?</a:t>
            </a:r>
            <a:endParaRPr lang="nl-NL" sz="8000" b="1" dirty="0"/>
          </a:p>
        </p:txBody>
      </p:sp>
    </p:spTree>
    <p:extLst>
      <p:ext uri="{BB962C8B-B14F-4D97-AF65-F5344CB8AC3E}">
        <p14:creationId xmlns:p14="http://schemas.microsoft.com/office/powerpoint/2010/main" val="11746086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96175" cy="633412"/>
          </a:xfrm>
        </p:spPr>
        <p:txBody>
          <a:bodyPr/>
          <a:lstStyle/>
          <a:p>
            <a:r>
              <a:rPr lang="nl-NL" sz="4000" u="none" dirty="0" smtClean="0"/>
              <a:t>God heb ik lief … hoe hou ik dat zo?</a:t>
            </a:r>
            <a:endParaRPr lang="nl-NL" sz="4000" u="none" dirty="0"/>
          </a:p>
        </p:txBody>
      </p:sp>
      <p:sp>
        <p:nvSpPr>
          <p:cNvPr id="3" name="Tijdelijke aanduiding voor inhoud 2"/>
          <p:cNvSpPr>
            <a:spLocks noGrp="1"/>
          </p:cNvSpPr>
          <p:nvPr>
            <p:ph idx="1"/>
          </p:nvPr>
        </p:nvSpPr>
        <p:spPr>
          <a:xfrm>
            <a:off x="468313" y="1340767"/>
            <a:ext cx="8229600" cy="4967957"/>
          </a:xfrm>
        </p:spPr>
        <p:txBody>
          <a:bodyPr/>
          <a:lstStyle/>
          <a:p>
            <a:pPr>
              <a:lnSpc>
                <a:spcPct val="150000"/>
              </a:lnSpc>
            </a:pPr>
            <a:r>
              <a:rPr lang="nl-NL" sz="4000" u="sng" dirty="0" smtClean="0"/>
              <a:t>TIP 1</a:t>
            </a:r>
            <a:r>
              <a:rPr lang="nl-NL" sz="4000" dirty="0" smtClean="0"/>
              <a:t>:</a:t>
            </a:r>
          </a:p>
          <a:p>
            <a:pPr>
              <a:lnSpc>
                <a:spcPct val="150000"/>
              </a:lnSpc>
            </a:pPr>
            <a:r>
              <a:rPr lang="nl-NL" sz="4000" dirty="0"/>
              <a:t>Neem elke dag </a:t>
            </a:r>
            <a:endParaRPr lang="nl-NL" sz="4000" dirty="0" smtClean="0"/>
          </a:p>
          <a:p>
            <a:pPr>
              <a:lnSpc>
                <a:spcPct val="150000"/>
              </a:lnSpc>
            </a:pPr>
            <a:r>
              <a:rPr lang="nl-NL" sz="4000" dirty="0" smtClean="0"/>
              <a:t>een </a:t>
            </a:r>
            <a:r>
              <a:rPr lang="nl-NL" sz="4000" dirty="0"/>
              <a:t>paar momenten </a:t>
            </a:r>
            <a:endParaRPr lang="nl-NL" sz="4000" dirty="0" smtClean="0"/>
          </a:p>
          <a:p>
            <a:pPr>
              <a:lnSpc>
                <a:spcPct val="150000"/>
              </a:lnSpc>
            </a:pPr>
            <a:r>
              <a:rPr lang="nl-NL" sz="4000" dirty="0" smtClean="0"/>
              <a:t>tijd </a:t>
            </a:r>
            <a:r>
              <a:rPr lang="nl-NL" sz="4000" dirty="0"/>
              <a:t>voor God. </a:t>
            </a:r>
            <a:endParaRPr lang="nl-NL" sz="4000" dirty="0" smtClean="0"/>
          </a:p>
          <a:p>
            <a:pPr>
              <a:lnSpc>
                <a:spcPct val="150000"/>
              </a:lnSpc>
            </a:pPr>
            <a:endParaRPr lang="nl-NL" sz="4000" dirty="0" smtClean="0"/>
          </a:p>
          <a:p>
            <a:pPr>
              <a:lnSpc>
                <a:spcPct val="150000"/>
              </a:lnSpc>
            </a:pPr>
            <a:endParaRPr lang="nl-NL" dirty="0"/>
          </a:p>
        </p:txBody>
      </p:sp>
      <p:pic>
        <p:nvPicPr>
          <p:cNvPr id="4"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03640" y="980728"/>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5902729" y="3282349"/>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smtClean="0">
                <a:solidFill>
                  <a:srgbClr val="FF0000"/>
                </a:solidFill>
              </a:rPr>
              <a:t>Tot tien tellen</a:t>
            </a:r>
            <a:endParaRPr lang="nl-NL" sz="3200" b="1" u="none" kern="0" dirty="0">
              <a:solidFill>
                <a:srgbClr val="FF0000"/>
              </a:solidFill>
            </a:endParaRPr>
          </a:p>
        </p:txBody>
      </p:sp>
    </p:spTree>
    <p:extLst>
      <p:ext uri="{BB962C8B-B14F-4D97-AF65-F5344CB8AC3E}">
        <p14:creationId xmlns:p14="http://schemas.microsoft.com/office/powerpoint/2010/main" val="309460264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96175" cy="633412"/>
          </a:xfrm>
        </p:spPr>
        <p:txBody>
          <a:bodyPr/>
          <a:lstStyle/>
          <a:p>
            <a:r>
              <a:rPr lang="nl-NL" sz="4000" u="none" dirty="0" smtClean="0"/>
              <a:t>God heb ik lief … hoe hou ik dat zo?</a:t>
            </a:r>
            <a:endParaRPr lang="nl-NL" sz="4000" u="none" dirty="0"/>
          </a:p>
        </p:txBody>
      </p:sp>
      <p:sp>
        <p:nvSpPr>
          <p:cNvPr id="3" name="Tijdelijke aanduiding voor inhoud 2"/>
          <p:cNvSpPr>
            <a:spLocks noGrp="1"/>
          </p:cNvSpPr>
          <p:nvPr>
            <p:ph idx="1"/>
          </p:nvPr>
        </p:nvSpPr>
        <p:spPr>
          <a:xfrm>
            <a:off x="468313" y="1340767"/>
            <a:ext cx="8229600" cy="4967957"/>
          </a:xfrm>
        </p:spPr>
        <p:txBody>
          <a:bodyPr/>
          <a:lstStyle/>
          <a:p>
            <a:pPr>
              <a:lnSpc>
                <a:spcPct val="150000"/>
              </a:lnSpc>
            </a:pPr>
            <a:r>
              <a:rPr lang="nl-NL" sz="4000" u="sng" dirty="0" smtClean="0"/>
              <a:t>TIP 2</a:t>
            </a:r>
            <a:r>
              <a:rPr lang="nl-NL" sz="4000" dirty="0" smtClean="0"/>
              <a:t>:</a:t>
            </a:r>
          </a:p>
          <a:p>
            <a:pPr>
              <a:lnSpc>
                <a:spcPct val="150000"/>
              </a:lnSpc>
            </a:pPr>
            <a:r>
              <a:rPr lang="nl-NL" sz="4000" dirty="0" smtClean="0"/>
              <a:t>Betrek God in je leven </a:t>
            </a:r>
          </a:p>
          <a:p>
            <a:pPr>
              <a:lnSpc>
                <a:spcPct val="150000"/>
              </a:lnSpc>
            </a:pPr>
            <a:r>
              <a:rPr lang="nl-NL" sz="4000" dirty="0" smtClean="0"/>
              <a:t>van alledag.</a:t>
            </a:r>
          </a:p>
          <a:p>
            <a:pPr>
              <a:lnSpc>
                <a:spcPct val="150000"/>
              </a:lnSpc>
            </a:pPr>
            <a:r>
              <a:rPr lang="nl-NL" sz="4000" dirty="0" smtClean="0"/>
              <a:t>Zeg ‘dank </a:t>
            </a:r>
            <a:r>
              <a:rPr lang="nl-NL" sz="4000" dirty="0"/>
              <a:t>U wel, Heer’ </a:t>
            </a:r>
            <a:endParaRPr lang="nl-NL" sz="4000" dirty="0" smtClean="0"/>
          </a:p>
          <a:p>
            <a:pPr>
              <a:lnSpc>
                <a:spcPct val="150000"/>
              </a:lnSpc>
            </a:pPr>
            <a:r>
              <a:rPr lang="nl-NL" sz="4000" dirty="0"/>
              <a:t>o</a:t>
            </a:r>
            <a:r>
              <a:rPr lang="nl-NL" sz="4000" dirty="0" smtClean="0"/>
              <a:t>f </a:t>
            </a:r>
            <a:r>
              <a:rPr lang="nl-NL" sz="4000" dirty="0"/>
              <a:t>‘Heer, help me toch</a:t>
            </a:r>
            <a:r>
              <a:rPr lang="nl-NL" sz="4000" dirty="0" smtClean="0"/>
              <a:t>’.</a:t>
            </a:r>
          </a:p>
          <a:p>
            <a:pPr>
              <a:lnSpc>
                <a:spcPct val="150000"/>
              </a:lnSpc>
            </a:pPr>
            <a:endParaRPr lang="nl-NL" dirty="0"/>
          </a:p>
        </p:txBody>
      </p:sp>
      <p:pic>
        <p:nvPicPr>
          <p:cNvPr id="4"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03640" y="980728"/>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5903640" y="3282349"/>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extLst>
      <p:ext uri="{BB962C8B-B14F-4D97-AF65-F5344CB8AC3E}">
        <p14:creationId xmlns:p14="http://schemas.microsoft.com/office/powerpoint/2010/main" val="394604123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2" y="115888"/>
            <a:ext cx="8496175" cy="633412"/>
          </a:xfrm>
        </p:spPr>
        <p:txBody>
          <a:bodyPr/>
          <a:lstStyle/>
          <a:p>
            <a:r>
              <a:rPr lang="nl-NL" sz="4000" u="none" dirty="0" smtClean="0"/>
              <a:t>God heb ik lief … hoe hou ik dat zo?</a:t>
            </a:r>
            <a:endParaRPr lang="nl-NL" sz="4000" u="none" dirty="0"/>
          </a:p>
        </p:txBody>
      </p:sp>
      <p:sp>
        <p:nvSpPr>
          <p:cNvPr id="3" name="Tijdelijke aanduiding voor inhoud 2"/>
          <p:cNvSpPr>
            <a:spLocks noGrp="1"/>
          </p:cNvSpPr>
          <p:nvPr>
            <p:ph idx="1"/>
          </p:nvPr>
        </p:nvSpPr>
        <p:spPr>
          <a:xfrm>
            <a:off x="468313" y="1340767"/>
            <a:ext cx="8229600" cy="4967957"/>
          </a:xfrm>
        </p:spPr>
        <p:txBody>
          <a:bodyPr/>
          <a:lstStyle/>
          <a:p>
            <a:pPr>
              <a:lnSpc>
                <a:spcPct val="150000"/>
              </a:lnSpc>
            </a:pPr>
            <a:r>
              <a:rPr lang="nl-NL" sz="4000" u="sng" dirty="0" smtClean="0"/>
              <a:t>TIP 3</a:t>
            </a:r>
            <a:r>
              <a:rPr lang="nl-NL" sz="4000" dirty="0" smtClean="0"/>
              <a:t>:</a:t>
            </a:r>
          </a:p>
          <a:p>
            <a:pPr>
              <a:lnSpc>
                <a:spcPct val="150000"/>
              </a:lnSpc>
            </a:pPr>
            <a:r>
              <a:rPr lang="nl-NL" sz="4000" dirty="0"/>
              <a:t>Zoek </a:t>
            </a:r>
            <a:r>
              <a:rPr lang="nl-NL" sz="4000" dirty="0" smtClean="0"/>
              <a:t>medechristenen. </a:t>
            </a:r>
          </a:p>
          <a:p>
            <a:pPr>
              <a:lnSpc>
                <a:spcPct val="150000"/>
              </a:lnSpc>
            </a:pPr>
            <a:r>
              <a:rPr lang="nl-NL" sz="4000" dirty="0" smtClean="0"/>
              <a:t>Deel je geloof </a:t>
            </a:r>
          </a:p>
          <a:p>
            <a:pPr>
              <a:lnSpc>
                <a:spcPct val="150000"/>
              </a:lnSpc>
            </a:pPr>
            <a:r>
              <a:rPr lang="nl-NL" sz="4000" dirty="0"/>
              <a:t>	</a:t>
            </a:r>
            <a:r>
              <a:rPr lang="nl-NL" sz="4000" dirty="0" smtClean="0"/>
              <a:t>met hoofd en hart </a:t>
            </a:r>
          </a:p>
          <a:p>
            <a:pPr>
              <a:lnSpc>
                <a:spcPct val="150000"/>
              </a:lnSpc>
            </a:pPr>
            <a:r>
              <a:rPr lang="nl-NL" sz="4000" dirty="0"/>
              <a:t>	</a:t>
            </a:r>
            <a:r>
              <a:rPr lang="nl-NL" sz="4000" dirty="0" smtClean="0"/>
              <a:t>en handen.</a:t>
            </a:r>
          </a:p>
          <a:p>
            <a:endParaRPr lang="nl-NL" dirty="0"/>
          </a:p>
        </p:txBody>
      </p:sp>
      <p:pic>
        <p:nvPicPr>
          <p:cNvPr id="5"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03640" y="980728"/>
            <a:ext cx="3240360" cy="523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txBox="1">
            <a:spLocks/>
          </p:cNvSpPr>
          <p:nvPr/>
        </p:nvSpPr>
        <p:spPr bwMode="auto">
          <a:xfrm>
            <a:off x="5903640" y="3282349"/>
            <a:ext cx="3240360" cy="633412"/>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u="sng">
                <a:solidFill>
                  <a:schemeClr val="tx1"/>
                </a:solidFill>
                <a:latin typeface="+mj-lt"/>
                <a:ea typeface="+mj-ea"/>
                <a:cs typeface="+mj-cs"/>
              </a:defRPr>
            </a:lvl1pPr>
            <a:lvl2pPr marL="342900" indent="-342900" algn="l" rtl="0" eaLnBrk="0" fontAlgn="base" hangingPunct="0">
              <a:spcBef>
                <a:spcPct val="20000"/>
              </a:spcBef>
              <a:spcAft>
                <a:spcPct val="0"/>
              </a:spcAft>
              <a:defRPr sz="2800" u="sng">
                <a:solidFill>
                  <a:schemeClr val="tx1"/>
                </a:solidFill>
                <a:latin typeface="Tahoma" pitchFamily="34" charset="0"/>
              </a:defRPr>
            </a:lvl2pPr>
            <a:lvl3pPr marL="342900" indent="-342900" algn="l" rtl="0" eaLnBrk="0" fontAlgn="base" hangingPunct="0">
              <a:spcBef>
                <a:spcPct val="20000"/>
              </a:spcBef>
              <a:spcAft>
                <a:spcPct val="0"/>
              </a:spcAft>
              <a:defRPr sz="2800" u="sng">
                <a:solidFill>
                  <a:schemeClr val="tx1"/>
                </a:solidFill>
                <a:latin typeface="Tahoma" pitchFamily="34" charset="0"/>
              </a:defRPr>
            </a:lvl3pPr>
            <a:lvl4pPr marL="342900" indent="-342900" algn="l" rtl="0" eaLnBrk="0" fontAlgn="base" hangingPunct="0">
              <a:spcBef>
                <a:spcPct val="20000"/>
              </a:spcBef>
              <a:spcAft>
                <a:spcPct val="0"/>
              </a:spcAft>
              <a:defRPr sz="2800" u="sng">
                <a:solidFill>
                  <a:schemeClr val="tx1"/>
                </a:solidFill>
                <a:latin typeface="Tahoma" pitchFamily="34" charset="0"/>
              </a:defRPr>
            </a:lvl4pPr>
            <a:lvl5pPr marL="342900" indent="-342900" algn="l" rtl="0" eaLnBrk="0" fontAlgn="base" hangingPunct="0">
              <a:spcBef>
                <a:spcPct val="20000"/>
              </a:spcBef>
              <a:spcAft>
                <a:spcPct val="0"/>
              </a:spcAft>
              <a:defRPr sz="2800" u="sng">
                <a:solidFill>
                  <a:schemeClr val="tx1"/>
                </a:solidFill>
                <a:latin typeface="Tahoma" pitchFamily="34"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a:lstStyle>
          <a:p>
            <a:pPr algn="ctr"/>
            <a:r>
              <a:rPr lang="nl-NL" sz="3200" b="1" u="none" kern="0" dirty="0" smtClean="0">
                <a:solidFill>
                  <a:srgbClr val="FF0000"/>
                </a:solidFill>
              </a:rPr>
              <a:t>Tot tien tellen</a:t>
            </a:r>
            <a:endParaRPr lang="nl-NL" sz="3200" b="1" u="none" kern="0" dirty="0">
              <a:solidFill>
                <a:srgbClr val="FF0000"/>
              </a:solidFill>
            </a:endParaRPr>
          </a:p>
        </p:txBody>
      </p:sp>
    </p:spTree>
    <p:extLst>
      <p:ext uri="{BB962C8B-B14F-4D97-AF65-F5344CB8AC3E}">
        <p14:creationId xmlns:p14="http://schemas.microsoft.com/office/powerpoint/2010/main" val="143314212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el 4"/>
          <p:cNvSpPr>
            <a:spLocks noGrp="1"/>
          </p:cNvSpPr>
          <p:nvPr>
            <p:ph type="title"/>
          </p:nvPr>
        </p:nvSpPr>
        <p:spPr/>
        <p:txBody>
          <a:bodyPr/>
          <a:lstStyle/>
          <a:p>
            <a:r>
              <a:rPr lang="nl-NL" sz="3600" b="1" dirty="0"/>
              <a:t>Een </a:t>
            </a:r>
            <a:r>
              <a:rPr lang="nl-NL" sz="3600" b="1" dirty="0" smtClean="0"/>
              <a:t> DEFINITIE  van </a:t>
            </a:r>
            <a:r>
              <a:rPr lang="nl-NL" sz="3600" b="1" dirty="0"/>
              <a:t>een christen</a:t>
            </a:r>
            <a:br>
              <a:rPr lang="nl-NL" sz="3600" b="1" dirty="0"/>
            </a:br>
            <a:endParaRPr lang="nl-NL" sz="3600" dirty="0" smtClean="0"/>
          </a:p>
        </p:txBody>
      </p:sp>
      <p:sp>
        <p:nvSpPr>
          <p:cNvPr id="3" name="Tijdelijke aanduiding voor inhoud 2"/>
          <p:cNvSpPr>
            <a:spLocks noGrp="1"/>
          </p:cNvSpPr>
          <p:nvPr>
            <p:ph idx="1"/>
          </p:nvPr>
        </p:nvSpPr>
        <p:spPr/>
        <p:txBody>
          <a:bodyPr/>
          <a:lstStyle/>
          <a:p>
            <a:endParaRPr lang="nl-NL" dirty="0"/>
          </a:p>
          <a:p>
            <a:r>
              <a:rPr lang="nl-NL" sz="4000" dirty="0" smtClean="0"/>
              <a:t>God </a:t>
            </a:r>
            <a:r>
              <a:rPr lang="nl-NL" sz="4000" dirty="0"/>
              <a:t>heb ik lief! </a:t>
            </a:r>
            <a:endParaRPr lang="nl-NL" sz="4000" dirty="0" smtClean="0"/>
          </a:p>
          <a:p>
            <a:endParaRPr lang="nl-NL" sz="3600" dirty="0" smtClean="0"/>
          </a:p>
          <a:p>
            <a:r>
              <a:rPr lang="nl-NL" sz="3600" dirty="0" smtClean="0"/>
              <a:t>Daarom </a:t>
            </a:r>
            <a:r>
              <a:rPr lang="nl-NL" sz="3600" dirty="0"/>
              <a:t>wil ik </a:t>
            </a:r>
            <a:r>
              <a:rPr lang="nl-NL" sz="3600" dirty="0" smtClean="0"/>
              <a:t>als </a:t>
            </a:r>
            <a:r>
              <a:rPr lang="nl-NL" sz="3600" dirty="0"/>
              <a:t>kind van God </a:t>
            </a:r>
            <a:endParaRPr lang="nl-NL" sz="3600" dirty="0" smtClean="0"/>
          </a:p>
          <a:p>
            <a:r>
              <a:rPr lang="nl-NL" sz="3600" dirty="0" smtClean="0"/>
              <a:t>gehoorzaam </a:t>
            </a:r>
            <a:r>
              <a:rPr lang="nl-NL" sz="3600" dirty="0"/>
              <a:t>zijn </a:t>
            </a:r>
            <a:r>
              <a:rPr lang="nl-NL" sz="3600" dirty="0" smtClean="0"/>
              <a:t>aan </a:t>
            </a:r>
            <a:r>
              <a:rPr lang="nl-NL" sz="3600" dirty="0"/>
              <a:t>al zijn geboden, </a:t>
            </a:r>
            <a:endParaRPr lang="nl-NL" sz="3600" dirty="0" smtClean="0"/>
          </a:p>
          <a:p>
            <a:r>
              <a:rPr lang="nl-NL" sz="3600" dirty="0" smtClean="0"/>
              <a:t>in </a:t>
            </a:r>
            <a:r>
              <a:rPr lang="nl-NL" sz="3600" dirty="0"/>
              <a:t>alle omstandigheden </a:t>
            </a:r>
            <a:r>
              <a:rPr lang="nl-NL" sz="3600" dirty="0" smtClean="0"/>
              <a:t>op </a:t>
            </a:r>
            <a:r>
              <a:rPr lang="nl-NL" sz="3600" dirty="0"/>
              <a:t>Hem vertrouwen </a:t>
            </a:r>
            <a:endParaRPr lang="nl-NL" sz="3600" dirty="0" smtClean="0"/>
          </a:p>
          <a:p>
            <a:r>
              <a:rPr lang="nl-NL" sz="3600" dirty="0" smtClean="0"/>
              <a:t>en </a:t>
            </a:r>
            <a:r>
              <a:rPr lang="nl-NL" sz="3600" dirty="0"/>
              <a:t>in alle situaties Jezus volgen.</a:t>
            </a:r>
          </a:p>
          <a:p>
            <a:endParaRPr lang="nl-NL" dirty="0"/>
          </a:p>
        </p:txBody>
      </p:sp>
    </p:spTree>
    <p:extLst>
      <p:ext uri="{BB962C8B-B14F-4D97-AF65-F5344CB8AC3E}">
        <p14:creationId xmlns:p14="http://schemas.microsoft.com/office/powerpoint/2010/main" val="1312840730"/>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576</TotalTime>
  <Words>366</Words>
  <Application>Microsoft Office PowerPoint</Application>
  <PresentationFormat>Diavoorstelling (4:3)</PresentationFormat>
  <Paragraphs>74</Paragraphs>
  <Slides>11</Slides>
  <Notes>3</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11</vt:i4>
      </vt:variant>
    </vt:vector>
  </HeadingPairs>
  <TitlesOfParts>
    <vt:vector size="17" baseType="lpstr">
      <vt:lpstr>Arial</vt:lpstr>
      <vt:lpstr>Tahoma</vt:lpstr>
      <vt:lpstr>Berlin Sans FB</vt:lpstr>
      <vt:lpstr>Times New Roman</vt:lpstr>
      <vt:lpstr>SjabloonPresentatie_v3 0</vt:lpstr>
      <vt:lpstr>1_Tekstmodel</vt:lpstr>
      <vt:lpstr>Tot 10 tellen in geloof -samen oefenen om leerling van Jezus te zijn- </vt:lpstr>
      <vt:lpstr>Een  DEFINITIE  van een christen </vt:lpstr>
      <vt:lpstr>PowerPoint-presentatie</vt:lpstr>
      <vt:lpstr>PowerPoint-presentatie</vt:lpstr>
      <vt:lpstr>PowerPoint-presentatie</vt:lpstr>
      <vt:lpstr>De  gelukstest</vt:lpstr>
      <vt:lpstr>PowerPoint-presentatie</vt:lpstr>
      <vt:lpstr>God heb ik lief … hoe hou ik dat zo?</vt:lpstr>
      <vt:lpstr>God heb ik lief … hoe hou ik dat zo?</vt:lpstr>
      <vt:lpstr>God heb ik lief … hoe hou ik dat zo?</vt:lpstr>
      <vt:lpstr>Een  DEFINITIE  van een christen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Ernst</cp:lastModifiedBy>
  <cp:revision>66</cp:revision>
  <dcterms:created xsi:type="dcterms:W3CDTF">2010-04-24T18:41:21Z</dcterms:created>
  <dcterms:modified xsi:type="dcterms:W3CDTF">2014-10-28T22:00:27Z</dcterms:modified>
</cp:coreProperties>
</file>