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8"/>
  </p:notesMasterIdLst>
  <p:handoutMasterIdLst>
    <p:handoutMasterId r:id="rId19"/>
  </p:handoutMasterIdLst>
  <p:sldIdLst>
    <p:sldId id="660" r:id="rId3"/>
    <p:sldId id="668" r:id="rId4"/>
    <p:sldId id="669" r:id="rId5"/>
    <p:sldId id="681" r:id="rId6"/>
    <p:sldId id="682" r:id="rId7"/>
    <p:sldId id="683" r:id="rId8"/>
    <p:sldId id="684" r:id="rId9"/>
    <p:sldId id="685" r:id="rId10"/>
    <p:sldId id="686" r:id="rId11"/>
    <p:sldId id="677" r:id="rId12"/>
    <p:sldId id="688" r:id="rId13"/>
    <p:sldId id="689" r:id="rId14"/>
    <p:sldId id="687" r:id="rId15"/>
    <p:sldId id="691" r:id="rId16"/>
    <p:sldId id="690" r:id="rId17"/>
  </p:sldIdLst>
  <p:sldSz cx="9144000" cy="6858000" type="screen4x3"/>
  <p:notesSz cx="6858000" cy="9144000"/>
  <p:embeddedFontLst>
    <p:embeddedFont>
      <p:font typeface="Tahoma" panose="020B0604030504040204" pitchFamily="34" charset="0"/>
      <p:regular r:id="rId20"/>
      <p:bold r:id="rId21"/>
    </p:embeddedFont>
    <p:embeddedFont>
      <p:font typeface="Berlin Sans FB" panose="020E0602020502020306" pitchFamily="34" charset="0"/>
      <p:regular r:id="rId22"/>
      <p:bold r:id="rId23"/>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FF"/>
    <a:srgbClr val="000000"/>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66" d="100"/>
          <a:sy n="66" d="100"/>
        </p:scale>
        <p:origin x="-132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2</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10</a:t>
            </a:fld>
            <a:endParaRPr 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12</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844823"/>
            <a:ext cx="8229600" cy="4463901"/>
          </a:xfrm>
        </p:spPr>
        <p:txBody>
          <a:bodyPr/>
          <a:lstStyle/>
          <a:p>
            <a:endParaRPr lang="nl-NL" dirty="0"/>
          </a:p>
        </p:txBody>
      </p:sp>
      <p:sp>
        <p:nvSpPr>
          <p:cNvPr id="4" name="Rectangle 4"/>
          <p:cNvSpPr>
            <a:spLocks noChangeArrowheads="1"/>
          </p:cNvSpPr>
          <p:nvPr/>
        </p:nvSpPr>
        <p:spPr bwMode="auto">
          <a:xfrm>
            <a:off x="395536" y="2142346"/>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1</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755576" y="2924944"/>
            <a:ext cx="6873994" cy="3312156"/>
            <a:chOff x="2007" y="2907"/>
            <a:chExt cx="4680" cy="5213"/>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007" y="2907"/>
              <a:ext cx="2745" cy="52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Vereer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naast Mij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geen andere goden.</a:t>
              </a:r>
              <a:endParaRPr kumimoji="0" lang="nl-NL" altLang="nl-NL" sz="54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Een </a:t>
            </a:r>
            <a:r>
              <a:rPr lang="nl-NL" sz="3600" b="1" dirty="0" smtClean="0"/>
              <a:t> DEFINITIE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a:xfrm>
            <a:off x="468313" y="836613"/>
            <a:ext cx="8136136" cy="5472112"/>
          </a:xfrm>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pPr marL="571500" indent="-571500">
              <a:buFont typeface="Wingdings" panose="05000000000000000000" pitchFamily="2" charset="2"/>
              <a:buChar char="ü"/>
            </a:pPr>
            <a:r>
              <a:rPr lang="nl-NL" sz="3600" dirty="0" smtClean="0"/>
              <a:t>gehoorzaam </a:t>
            </a:r>
            <a:r>
              <a:rPr lang="nl-NL" sz="3600" dirty="0"/>
              <a:t>zijn </a:t>
            </a:r>
            <a:r>
              <a:rPr lang="nl-NL" sz="3600" dirty="0" smtClean="0"/>
              <a:t>aan </a:t>
            </a:r>
            <a:r>
              <a:rPr lang="nl-NL" sz="3600" dirty="0"/>
              <a:t>al zijn geboden, </a:t>
            </a:r>
            <a:endParaRPr lang="nl-NL" sz="3600" dirty="0" smtClean="0"/>
          </a:p>
          <a:p>
            <a:pPr marL="571500" indent="-571500">
              <a:buFont typeface="Wingdings" panose="05000000000000000000" pitchFamily="2" charset="2"/>
              <a:buChar char="ü"/>
            </a:pPr>
            <a:r>
              <a:rPr lang="nl-NL" sz="3600" dirty="0" smtClean="0"/>
              <a:t>in </a:t>
            </a:r>
            <a:r>
              <a:rPr lang="nl-NL" sz="3600" dirty="0"/>
              <a:t>alle omstandigheden </a:t>
            </a:r>
            <a:r>
              <a:rPr lang="nl-NL" sz="3600" dirty="0" smtClean="0"/>
              <a:t>op </a:t>
            </a:r>
            <a:r>
              <a:rPr lang="nl-NL" sz="3600" dirty="0"/>
              <a:t>Hem vertrouwen </a:t>
            </a:r>
            <a:endParaRPr lang="nl-NL" sz="3600" dirty="0" smtClean="0"/>
          </a:p>
          <a:p>
            <a:pPr marL="571500" indent="-571500">
              <a:buFont typeface="Wingdings" panose="05000000000000000000" pitchFamily="2" charset="2"/>
              <a:buChar char="ü"/>
            </a:pPr>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99900858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t="29111" b="29071"/>
          <a:stretch/>
        </p:blipFill>
        <p:spPr>
          <a:xfrm>
            <a:off x="3228975" y="928914"/>
            <a:ext cx="2686050" cy="712987"/>
          </a:xfrm>
          <a:prstGeom prst="rect">
            <a:avLst/>
          </a:prstGeom>
        </p:spPr>
      </p:pic>
      <p:sp>
        <p:nvSpPr>
          <p:cNvPr id="2" name="Titel 1"/>
          <p:cNvSpPr>
            <a:spLocks noGrp="1"/>
          </p:cNvSpPr>
          <p:nvPr>
            <p:ph type="title"/>
          </p:nvPr>
        </p:nvSpPr>
        <p:spPr>
          <a:xfrm>
            <a:off x="179512" y="115888"/>
            <a:ext cx="8784976" cy="633412"/>
          </a:xfrm>
        </p:spPr>
        <p:txBody>
          <a:bodyPr/>
          <a:lstStyle/>
          <a:p>
            <a:pPr marL="0" indent="0" algn="ctr"/>
            <a:r>
              <a:rPr lang="nl-NL" sz="4800" u="none" dirty="0"/>
              <a:t>Wat voor gezicht laat </a:t>
            </a:r>
            <a:r>
              <a:rPr lang="nl-NL" sz="4800" u="none" dirty="0" smtClean="0"/>
              <a:t>jij zien </a:t>
            </a:r>
            <a:r>
              <a:rPr lang="nl-NL" sz="4800" u="none" dirty="0"/>
              <a:t>op </a:t>
            </a:r>
            <a:r>
              <a:rPr lang="nl-NL" sz="4800" u="none" dirty="0" smtClean="0"/>
              <a:t/>
            </a:r>
            <a:br>
              <a:rPr lang="nl-NL" sz="4800" u="none" dirty="0" smtClean="0"/>
            </a:br>
            <a:r>
              <a:rPr lang="nl-NL" sz="4800" u="none" dirty="0" smtClean="0"/>
              <a:t>            </a:t>
            </a:r>
            <a:r>
              <a:rPr lang="nl-NL" sz="4800" u="none" dirty="0" smtClean="0">
                <a:solidFill>
                  <a:srgbClr val="0033CC"/>
                </a:solidFill>
              </a:rPr>
              <a:t>?</a:t>
            </a:r>
            <a:r>
              <a:rPr lang="nl-NL" sz="4800" u="none" dirty="0" smtClean="0">
                <a:solidFill>
                  <a:srgbClr val="0000FF"/>
                </a:solidFill>
              </a:rPr>
              <a:t> </a:t>
            </a:r>
            <a:endParaRPr lang="nl-NL" sz="4800" u="none" dirty="0"/>
          </a:p>
        </p:txBody>
      </p:sp>
      <p:pic>
        <p:nvPicPr>
          <p:cNvPr id="4" name="Tijdelijke aanduiding voor inhoud 3"/>
          <p:cNvPicPr>
            <a:picLocks noGrp="1" noChangeAspect="1"/>
          </p:cNvPicPr>
          <p:nvPr>
            <p:ph idx="1"/>
          </p:nvPr>
        </p:nvPicPr>
        <p:blipFill rotWithShape="1">
          <a:blip r:embed="rId3">
            <a:extLst>
              <a:ext uri="{28A0092B-C50C-407E-A947-70E740481C1C}">
                <a14:useLocalDpi xmlns:a14="http://schemas.microsoft.com/office/drawing/2010/main" val="0"/>
              </a:ext>
            </a:extLst>
          </a:blip>
          <a:srcRect b="16277"/>
          <a:stretch/>
        </p:blipFill>
        <p:spPr>
          <a:xfrm>
            <a:off x="2427040" y="1772816"/>
            <a:ext cx="4289920" cy="5762883"/>
          </a:xfrm>
        </p:spPr>
      </p:pic>
    </p:spTree>
    <p:extLst>
      <p:ext uri="{BB962C8B-B14F-4D97-AF65-F5344CB8AC3E}">
        <p14:creationId xmlns:p14="http://schemas.microsoft.com/office/powerpoint/2010/main" val="10320063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6000" u="none" dirty="0" smtClean="0"/>
              <a:t>Elke dag per minuut</a:t>
            </a:r>
            <a:endParaRPr lang="nl-NL" sz="6000" u="none" dirty="0"/>
          </a:p>
        </p:txBody>
      </p:sp>
      <p:sp>
        <p:nvSpPr>
          <p:cNvPr id="3" name="Tijdelijke aanduiding voor inhoud 2"/>
          <p:cNvSpPr>
            <a:spLocks noGrp="1"/>
          </p:cNvSpPr>
          <p:nvPr>
            <p:ph idx="1"/>
          </p:nvPr>
        </p:nvSpPr>
        <p:spPr>
          <a:xfrm>
            <a:off x="468313" y="1268759"/>
            <a:ext cx="8229600" cy="4320481"/>
          </a:xfrm>
        </p:spPr>
        <p:txBody>
          <a:bodyPr/>
          <a:lstStyle/>
          <a:p>
            <a:pPr lvl="0"/>
            <a:r>
              <a:rPr lang="nl-NL" sz="3200" dirty="0" err="1" smtClean="0"/>
              <a:t>YouTube</a:t>
            </a:r>
            <a:r>
              <a:rPr lang="nl-NL" sz="3200" dirty="0" smtClean="0"/>
              <a:t>: 72 uur filmpjes</a:t>
            </a:r>
            <a:endParaRPr lang="nl-NL" sz="3200" dirty="0"/>
          </a:p>
          <a:p>
            <a:pPr lvl="0"/>
            <a:r>
              <a:rPr lang="nl-NL" sz="3200" dirty="0" smtClean="0"/>
              <a:t>E-mail: 204 miljoen</a:t>
            </a:r>
            <a:endParaRPr lang="nl-NL" sz="3200" dirty="0"/>
          </a:p>
          <a:p>
            <a:pPr lvl="0"/>
            <a:r>
              <a:rPr lang="nl-NL" sz="3200" dirty="0" smtClean="0"/>
              <a:t>Google: 4 </a:t>
            </a:r>
            <a:r>
              <a:rPr lang="nl-NL" sz="3200" dirty="0"/>
              <a:t>miljoen </a:t>
            </a:r>
            <a:r>
              <a:rPr lang="nl-NL" sz="3200" dirty="0" smtClean="0"/>
              <a:t>zoekopdrachten</a:t>
            </a:r>
            <a:endParaRPr lang="nl-NL" sz="3200" dirty="0"/>
          </a:p>
          <a:p>
            <a:pPr lvl="0"/>
            <a:r>
              <a:rPr lang="nl-NL" sz="3200" dirty="0" err="1" smtClean="0"/>
              <a:t>Facebook</a:t>
            </a:r>
            <a:r>
              <a:rPr lang="nl-NL" sz="3200" dirty="0" smtClean="0"/>
              <a:t>:  3,3 </a:t>
            </a:r>
            <a:r>
              <a:rPr lang="nl-NL" sz="3200" dirty="0"/>
              <a:t>miljoen feiten </a:t>
            </a:r>
            <a:endParaRPr lang="nl-NL" sz="3200" dirty="0" smtClean="0"/>
          </a:p>
          <a:p>
            <a:pPr lvl="0"/>
            <a:r>
              <a:rPr lang="nl-NL" sz="3200" dirty="0" err="1" smtClean="0"/>
              <a:t>Facebook</a:t>
            </a:r>
            <a:r>
              <a:rPr lang="nl-NL" sz="3200" dirty="0" smtClean="0"/>
              <a:t>:  3,1 </a:t>
            </a:r>
            <a:r>
              <a:rPr lang="nl-NL" sz="3200" dirty="0"/>
              <a:t>miljoen </a:t>
            </a:r>
            <a:r>
              <a:rPr lang="nl-NL" sz="3200" dirty="0" err="1" smtClean="0"/>
              <a:t>likes</a:t>
            </a:r>
            <a:endParaRPr lang="nl-NL" sz="3200" dirty="0"/>
          </a:p>
          <a:p>
            <a:pPr lvl="0"/>
            <a:r>
              <a:rPr lang="nl-NL" sz="3200" dirty="0" err="1" smtClean="0"/>
              <a:t>Twitter</a:t>
            </a:r>
            <a:r>
              <a:rPr lang="nl-NL" sz="3200" dirty="0" smtClean="0"/>
              <a:t>: 277.000 </a:t>
            </a:r>
            <a:r>
              <a:rPr lang="nl-NL" sz="3200" dirty="0" err="1" smtClean="0"/>
              <a:t>tweets</a:t>
            </a:r>
            <a:endParaRPr lang="nl-NL" sz="3200" dirty="0"/>
          </a:p>
          <a:p>
            <a:pPr lvl="0"/>
            <a:r>
              <a:rPr lang="nl-NL" sz="3200" dirty="0" smtClean="0"/>
              <a:t>Apple: 48.000 </a:t>
            </a:r>
            <a:r>
              <a:rPr lang="nl-NL" sz="3200" dirty="0" err="1" smtClean="0"/>
              <a:t>Apps</a:t>
            </a:r>
            <a:endParaRPr lang="nl-NL" sz="3200" dirty="0"/>
          </a:p>
          <a:p>
            <a:pPr lvl="0"/>
            <a:r>
              <a:rPr lang="nl-NL" sz="3200" dirty="0" smtClean="0"/>
              <a:t>Skype: 23.000 verbindingen</a:t>
            </a:r>
            <a:endParaRPr lang="nl-NL" sz="3200" dirty="0"/>
          </a:p>
          <a:p>
            <a:pPr lvl="0"/>
            <a:r>
              <a:rPr lang="nl-NL" sz="3200" dirty="0" err="1" smtClean="0"/>
              <a:t>WhatsApp</a:t>
            </a:r>
            <a:r>
              <a:rPr lang="nl-NL" sz="3200" dirty="0" smtClean="0"/>
              <a:t>: 347.000 foto’s</a:t>
            </a:r>
            <a:endParaRPr lang="nl-NL" sz="3200" dirty="0"/>
          </a:p>
          <a:p>
            <a:endParaRPr lang="nl-NL" dirty="0"/>
          </a:p>
        </p:txBody>
      </p:sp>
      <p:pic>
        <p:nvPicPr>
          <p:cNvPr id="6" name="Afbeelding 5"/>
          <p:cNvPicPr>
            <a:picLocks noChangeAspect="1"/>
          </p:cNvPicPr>
          <p:nvPr/>
        </p:nvPicPr>
        <p:blipFill rotWithShape="1">
          <a:blip r:embed="rId2">
            <a:extLst>
              <a:ext uri="{28A0092B-C50C-407E-A947-70E740481C1C}">
                <a14:useLocalDpi xmlns:a14="http://schemas.microsoft.com/office/drawing/2010/main" val="0"/>
              </a:ext>
            </a:extLst>
          </a:blip>
          <a:srcRect r="62056"/>
          <a:stretch/>
        </p:blipFill>
        <p:spPr>
          <a:xfrm>
            <a:off x="5868144" y="4509120"/>
            <a:ext cx="1098712" cy="1581150"/>
          </a:xfrm>
          <a:prstGeom prst="rect">
            <a:avLst/>
          </a:prstGeom>
        </p:spPr>
      </p:pic>
      <p:pic>
        <p:nvPicPr>
          <p:cNvPr id="7" name="Afbeelding 6"/>
          <p:cNvPicPr>
            <a:picLocks noChangeAspect="1"/>
          </p:cNvPicPr>
          <p:nvPr/>
        </p:nvPicPr>
        <p:blipFill rotWithShape="1">
          <a:blip r:embed="rId2">
            <a:extLst>
              <a:ext uri="{28A0092B-C50C-407E-A947-70E740481C1C}">
                <a14:useLocalDpi xmlns:a14="http://schemas.microsoft.com/office/drawing/2010/main" val="0"/>
              </a:ext>
            </a:extLst>
          </a:blip>
          <a:srcRect l="37944" r="29474"/>
          <a:stretch/>
        </p:blipFill>
        <p:spPr>
          <a:xfrm>
            <a:off x="6966856" y="2927970"/>
            <a:ext cx="943429" cy="1581150"/>
          </a:xfrm>
          <a:prstGeom prst="rect">
            <a:avLst/>
          </a:prstGeom>
        </p:spPr>
      </p:pic>
      <p:pic>
        <p:nvPicPr>
          <p:cNvPr id="8" name="Afbeelding 7"/>
          <p:cNvPicPr>
            <a:picLocks noChangeAspect="1"/>
          </p:cNvPicPr>
          <p:nvPr/>
        </p:nvPicPr>
        <p:blipFill rotWithShape="1">
          <a:blip r:embed="rId2">
            <a:extLst>
              <a:ext uri="{28A0092B-C50C-407E-A947-70E740481C1C}">
                <a14:useLocalDpi xmlns:a14="http://schemas.microsoft.com/office/drawing/2010/main" val="0"/>
              </a:ext>
            </a:extLst>
          </a:blip>
          <a:srcRect l="70525"/>
          <a:stretch/>
        </p:blipFill>
        <p:spPr>
          <a:xfrm>
            <a:off x="7910285" y="1346820"/>
            <a:ext cx="853458" cy="1581150"/>
          </a:xfrm>
          <a:prstGeom prst="rect">
            <a:avLst/>
          </a:prstGeom>
        </p:spPr>
      </p:pic>
    </p:spTree>
    <p:extLst>
      <p:ext uri="{BB962C8B-B14F-4D97-AF65-F5344CB8AC3E}">
        <p14:creationId xmlns:p14="http://schemas.microsoft.com/office/powerpoint/2010/main" val="181783312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20688"/>
            <a:ext cx="8229600" cy="633412"/>
          </a:xfrm>
        </p:spPr>
        <p:txBody>
          <a:bodyPr/>
          <a:lstStyle/>
          <a:p>
            <a:pPr marL="0" indent="0">
              <a:tabLst>
                <a:tab pos="87313" algn="l"/>
              </a:tabLst>
            </a:pPr>
            <a:r>
              <a:rPr lang="nl-NL" sz="6000" u="none" dirty="0" smtClean="0"/>
              <a:t>Iedere</a:t>
            </a:r>
            <a:br>
              <a:rPr lang="nl-NL" sz="6000" u="none" dirty="0" smtClean="0"/>
            </a:br>
            <a:r>
              <a:rPr lang="nl-NL" sz="6000" u="none" dirty="0" smtClean="0"/>
              <a:t>minuut.</a:t>
            </a:r>
            <a:br>
              <a:rPr lang="nl-NL" sz="6000" u="none" dirty="0" smtClean="0"/>
            </a:br>
            <a:r>
              <a:rPr lang="nl-NL" sz="6000" u="none" dirty="0" smtClean="0"/>
              <a:t>Dag in </a:t>
            </a:r>
            <a:br>
              <a:rPr lang="nl-NL" sz="6000" u="none" dirty="0" smtClean="0"/>
            </a:br>
            <a:r>
              <a:rPr lang="nl-NL" sz="6000" u="none" dirty="0" smtClean="0"/>
              <a:t>dag uit !!</a:t>
            </a:r>
            <a:endParaRPr lang="nl-NL" sz="6000" u="none" dirty="0"/>
          </a:p>
        </p:txBody>
      </p:sp>
      <p:pic>
        <p:nvPicPr>
          <p:cNvPr id="5" name="Tijdelijke aanduiding voor inhoud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7904" y="-171400"/>
            <a:ext cx="5436096" cy="8642443"/>
          </a:xfrm>
        </p:spPr>
      </p:pic>
    </p:spTree>
    <p:extLst>
      <p:ext uri="{BB962C8B-B14F-4D97-AF65-F5344CB8AC3E}">
        <p14:creationId xmlns:p14="http://schemas.microsoft.com/office/powerpoint/2010/main" val="279150587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inhoud 2"/>
          <p:cNvSpPr>
            <a:spLocks noGrp="1"/>
          </p:cNvSpPr>
          <p:nvPr>
            <p:ph idx="1"/>
          </p:nvPr>
        </p:nvSpPr>
        <p:spPr>
          <a:xfrm>
            <a:off x="468313" y="260648"/>
            <a:ext cx="8229600" cy="6048077"/>
          </a:xfrm>
        </p:spPr>
        <p:txBody>
          <a:bodyPr/>
          <a:lstStyle/>
          <a:p>
            <a:r>
              <a:rPr lang="nl-NL" sz="4800" dirty="0" smtClean="0"/>
              <a:t>The medium is the </a:t>
            </a:r>
            <a:r>
              <a:rPr lang="nl-NL" sz="4800" dirty="0" err="1" smtClean="0"/>
              <a:t>message</a:t>
            </a:r>
            <a:endParaRPr lang="nl-NL" sz="4800" dirty="0" smtClean="0"/>
          </a:p>
          <a:p>
            <a:endParaRPr lang="nl-NL" sz="3200" dirty="0"/>
          </a:p>
          <a:p>
            <a:r>
              <a:rPr lang="nl-NL" sz="3200" dirty="0"/>
              <a:t>	</a:t>
            </a:r>
            <a:r>
              <a:rPr lang="nl-NL" sz="3200" dirty="0" smtClean="0"/>
              <a:t>	    </a:t>
            </a:r>
            <a:r>
              <a:rPr lang="nl-NL" sz="3600" dirty="0" smtClean="0"/>
              <a:t>Hoe je iets zegt </a:t>
            </a:r>
          </a:p>
          <a:p>
            <a:r>
              <a:rPr lang="nl-NL" sz="3600" dirty="0"/>
              <a:t>	</a:t>
            </a:r>
            <a:r>
              <a:rPr lang="nl-NL" sz="3600" dirty="0" smtClean="0"/>
              <a:t>	    of communiceert, </a:t>
            </a:r>
          </a:p>
          <a:p>
            <a:r>
              <a:rPr lang="nl-NL" sz="3600" dirty="0"/>
              <a:t>	</a:t>
            </a:r>
            <a:r>
              <a:rPr lang="nl-NL" sz="3600" dirty="0" smtClean="0"/>
              <a:t>bepaalt de boodschap </a:t>
            </a:r>
          </a:p>
          <a:p>
            <a:r>
              <a:rPr lang="nl-NL" sz="3600" dirty="0"/>
              <a:t>	</a:t>
            </a:r>
            <a:r>
              <a:rPr lang="nl-NL" sz="3600" dirty="0" smtClean="0"/>
              <a:t>				die je </a:t>
            </a:r>
          </a:p>
          <a:p>
            <a:r>
              <a:rPr lang="nl-NL" sz="3600" dirty="0"/>
              <a:t>	</a:t>
            </a:r>
            <a:r>
              <a:rPr lang="nl-NL" sz="3600" dirty="0" smtClean="0"/>
              <a:t>				overbrengt</a:t>
            </a:r>
            <a:endParaRPr lang="nl-NL" sz="3600" dirty="0"/>
          </a:p>
        </p:txBody>
      </p:sp>
      <p:pic>
        <p:nvPicPr>
          <p:cNvPr id="10" name="Afbeelding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3645024"/>
            <a:ext cx="2466975" cy="1847850"/>
          </a:xfrm>
          <a:prstGeom prst="rect">
            <a:avLst/>
          </a:prstGeom>
        </p:spPr>
      </p:pic>
      <p:pic>
        <p:nvPicPr>
          <p:cNvPr id="11" name="Afbeelding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501899"/>
            <a:ext cx="2503165" cy="2503165"/>
          </a:xfrm>
          <a:prstGeom prst="rect">
            <a:avLst/>
          </a:prstGeom>
        </p:spPr>
      </p:pic>
      <p:pic>
        <p:nvPicPr>
          <p:cNvPr id="13" name="Afbeelding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0297" y="4568949"/>
            <a:ext cx="1616996" cy="1616996"/>
          </a:xfrm>
          <a:prstGeom prst="rect">
            <a:avLst/>
          </a:prstGeom>
        </p:spPr>
      </p:pic>
      <p:pic>
        <p:nvPicPr>
          <p:cNvPr id="14" name="Afbeelding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841" y="1454239"/>
            <a:ext cx="971550" cy="971550"/>
          </a:xfrm>
          <a:prstGeom prst="rect">
            <a:avLst/>
          </a:prstGeom>
        </p:spPr>
      </p:pic>
      <p:pic>
        <p:nvPicPr>
          <p:cNvPr id="15" name="Afbeelding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4497" y="4871749"/>
            <a:ext cx="1907704" cy="1314196"/>
          </a:xfrm>
          <a:prstGeom prst="rect">
            <a:avLst/>
          </a:prstGeom>
        </p:spPr>
      </p:pic>
    </p:spTree>
    <p:extLst>
      <p:ext uri="{BB962C8B-B14F-4D97-AF65-F5344CB8AC3E}">
        <p14:creationId xmlns:p14="http://schemas.microsoft.com/office/powerpoint/2010/main" val="91115038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pPr marL="711200" indent="0"/>
            <a:r>
              <a:rPr lang="nl-NL" sz="3600" dirty="0"/>
              <a:t>Uw woord heb ik in mijn hart geborgen, zo zal ik niet tegen U zondigen. </a:t>
            </a:r>
            <a:r>
              <a:rPr lang="nl-NL" sz="3600" dirty="0" smtClean="0"/>
              <a:t>		</a:t>
            </a:r>
            <a:r>
              <a:rPr lang="nl-NL" sz="2400" dirty="0" smtClean="0"/>
              <a:t>(</a:t>
            </a:r>
            <a:r>
              <a:rPr lang="nl-NL" sz="2400" dirty="0"/>
              <a:t>Psalm 119 vers </a:t>
            </a:r>
            <a:r>
              <a:rPr lang="nl-NL" sz="2400" dirty="0" smtClean="0"/>
              <a:t>11)</a:t>
            </a:r>
          </a:p>
          <a:p>
            <a:pPr marL="711200" indent="0"/>
            <a:endParaRPr lang="nl-NL" sz="2400" dirty="0" smtClean="0"/>
          </a:p>
          <a:p>
            <a:pPr marL="711200" indent="0"/>
            <a:endParaRPr lang="nl-NL" sz="2400" dirty="0"/>
          </a:p>
          <a:p>
            <a:pPr marL="711200" indent="0"/>
            <a:r>
              <a:rPr lang="nl-NL" sz="3600" dirty="0" smtClean="0"/>
              <a:t>Als </a:t>
            </a:r>
            <a:r>
              <a:rPr lang="nl-NL" sz="3600" dirty="0"/>
              <a:t>jullie in Mij blijven en mijn woorden in jullie, kun je </a:t>
            </a:r>
            <a:r>
              <a:rPr lang="nl-NL" sz="3600" dirty="0" err="1"/>
              <a:t>vragenwat</a:t>
            </a:r>
            <a:r>
              <a:rPr lang="nl-NL" sz="3600" dirty="0"/>
              <a:t> je wilt en het zal gebeuren</a:t>
            </a:r>
            <a:r>
              <a:rPr lang="nl-NL" sz="3600" dirty="0" smtClean="0"/>
              <a:t>. </a:t>
            </a:r>
          </a:p>
          <a:p>
            <a:pPr marL="711200" indent="0"/>
            <a:r>
              <a:rPr lang="nl-NL" sz="3600" dirty="0"/>
              <a:t>	</a:t>
            </a:r>
            <a:r>
              <a:rPr lang="nl-NL" sz="3600" dirty="0" smtClean="0"/>
              <a:t>				</a:t>
            </a:r>
            <a:r>
              <a:rPr lang="nl-NL" sz="2400" dirty="0" smtClean="0"/>
              <a:t>(Johannes </a:t>
            </a:r>
            <a:r>
              <a:rPr lang="nl-NL" sz="2400" dirty="0"/>
              <a:t>15 vers </a:t>
            </a:r>
            <a:r>
              <a:rPr lang="nl-NL" sz="2400" dirty="0" smtClean="0"/>
              <a:t>7</a:t>
            </a:r>
            <a:r>
              <a:rPr lang="nl-NL" sz="2400" dirty="0"/>
              <a:t>)</a:t>
            </a:r>
          </a:p>
          <a:p>
            <a:pPr marL="711200" indent="0"/>
            <a:endParaRPr lang="nl-NL" dirty="0"/>
          </a:p>
          <a:p>
            <a:endParaRPr lang="nl-NL" dirty="0"/>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67544" y="3113244"/>
            <a:ext cx="754742" cy="743404"/>
          </a:xfrm>
          <a:prstGeom prst="rect">
            <a:avLst/>
          </a:prstGeom>
        </p:spPr>
      </p:pic>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82891" y="497767"/>
            <a:ext cx="754742" cy="743404"/>
          </a:xfrm>
          <a:prstGeom prst="rect">
            <a:avLst/>
          </a:prstGeom>
        </p:spPr>
      </p:pic>
    </p:spTree>
    <p:extLst>
      <p:ext uri="{BB962C8B-B14F-4D97-AF65-F5344CB8AC3E}">
        <p14:creationId xmlns:p14="http://schemas.microsoft.com/office/powerpoint/2010/main" val="16949506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8313" y="1844824"/>
            <a:ext cx="8229600" cy="4463901"/>
          </a:xfrm>
        </p:spPr>
        <p:txBody>
          <a:bodyPr/>
          <a:lstStyle/>
          <a:p>
            <a:pPr marL="711200" indent="0"/>
            <a:r>
              <a:rPr lang="nl-NL" sz="3600" dirty="0" smtClean="0"/>
              <a:t>Gods </a:t>
            </a:r>
            <a:r>
              <a:rPr lang="nl-NL" sz="3600" dirty="0"/>
              <a:t>genade is openbaar geworden tot redding van alle mensen. Die genade leert ons nee te zeggen tegen goddeloze en wereldse begeertes, en leert ons hoe we bezonnen, rechtvaardig en vroom in deze wereld moeten leven. 	</a:t>
            </a:r>
            <a:r>
              <a:rPr lang="nl-NL" sz="3600" dirty="0" smtClean="0"/>
              <a:t>						</a:t>
            </a:r>
            <a:r>
              <a:rPr lang="nl-NL" sz="2400" dirty="0" smtClean="0"/>
              <a:t>(Titus 2 vers 11 en 12)</a:t>
            </a:r>
            <a:endParaRPr lang="nl-NL" sz="2400" dirty="0"/>
          </a:p>
          <a:p>
            <a:pPr marL="711200" indent="0"/>
            <a:endParaRPr lang="nl-NL" dirty="0"/>
          </a:p>
          <a:p>
            <a:endParaRPr lang="nl-NL" dirty="0"/>
          </a:p>
        </p:txBody>
      </p:sp>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67544" y="1641901"/>
            <a:ext cx="754742" cy="743404"/>
          </a:xfrm>
          <a:prstGeom prst="rect">
            <a:avLst/>
          </a:prstGeom>
        </p:spPr>
      </p:pic>
      <p:pic>
        <p:nvPicPr>
          <p:cNvPr id="10" name="Afbeelding 9"/>
          <p:cNvPicPr>
            <a:picLocks noChangeAspect="1"/>
          </p:cNvPicPr>
          <p:nvPr/>
        </p:nvPicPr>
        <p:blipFill rotWithShape="1">
          <a:blip r:embed="rId3">
            <a:extLst>
              <a:ext uri="{28A0092B-C50C-407E-A947-70E740481C1C}">
                <a14:useLocalDpi xmlns:a14="http://schemas.microsoft.com/office/drawing/2010/main" val="0"/>
              </a:ext>
            </a:extLst>
          </a:blip>
          <a:srcRect t="29111" b="29071"/>
          <a:stretch/>
        </p:blipFill>
        <p:spPr>
          <a:xfrm>
            <a:off x="3228975" y="928914"/>
            <a:ext cx="2686050" cy="712987"/>
          </a:xfrm>
          <a:prstGeom prst="rect">
            <a:avLst/>
          </a:prstGeom>
        </p:spPr>
      </p:pic>
      <p:sp>
        <p:nvSpPr>
          <p:cNvPr id="7" name="Titel 1"/>
          <p:cNvSpPr txBox="1">
            <a:spLocks/>
          </p:cNvSpPr>
          <p:nvPr/>
        </p:nvSpPr>
        <p:spPr bwMode="auto">
          <a:xfrm>
            <a:off x="179512" y="115888"/>
            <a:ext cx="8784976"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marL="0" indent="0" algn="ctr"/>
            <a:r>
              <a:rPr lang="nl-NL" sz="4800" u="none" kern="0" dirty="0" smtClean="0"/>
              <a:t>Wat voor gezicht laat jij zien op </a:t>
            </a:r>
            <a:br>
              <a:rPr lang="nl-NL" sz="4800" u="none" kern="0" dirty="0" smtClean="0"/>
            </a:br>
            <a:r>
              <a:rPr lang="nl-NL" sz="4800" u="none" kern="0" dirty="0" smtClean="0"/>
              <a:t>           </a:t>
            </a:r>
            <a:r>
              <a:rPr lang="nl-NL" sz="4800" u="none" dirty="0" smtClean="0"/>
              <a:t> </a:t>
            </a:r>
            <a:r>
              <a:rPr lang="nl-NL" sz="4800" u="none" dirty="0">
                <a:solidFill>
                  <a:srgbClr val="0033CC"/>
                </a:solidFill>
              </a:rPr>
              <a:t>?</a:t>
            </a:r>
            <a:r>
              <a:rPr lang="nl-NL" sz="4800" u="none" dirty="0">
                <a:solidFill>
                  <a:srgbClr val="0000FF"/>
                </a:solidFill>
              </a:rPr>
              <a:t> </a:t>
            </a:r>
            <a:r>
              <a:rPr lang="nl-NL" sz="4800" u="none" kern="0" dirty="0" smtClean="0"/>
              <a:t/>
            </a:r>
            <a:br>
              <a:rPr lang="nl-NL" sz="4800" u="none" kern="0" dirty="0" smtClean="0"/>
            </a:br>
            <a:endParaRPr lang="nl-NL" sz="4800" u="none" kern="0" dirty="0"/>
          </a:p>
        </p:txBody>
      </p:sp>
    </p:spTree>
    <p:extLst>
      <p:ext uri="{BB962C8B-B14F-4D97-AF65-F5344CB8AC3E}">
        <p14:creationId xmlns:p14="http://schemas.microsoft.com/office/powerpoint/2010/main" val="198676231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pPr marL="711200" indent="0"/>
            <a:r>
              <a:rPr lang="nl-NL" sz="3600" dirty="0" smtClean="0"/>
              <a:t>Op </a:t>
            </a:r>
            <a:r>
              <a:rPr lang="nl-NL" sz="3600" dirty="0" err="1" smtClean="0"/>
              <a:t>Facebook</a:t>
            </a:r>
            <a:r>
              <a:rPr lang="nl-NL" sz="3600" dirty="0" smtClean="0"/>
              <a:t> </a:t>
            </a:r>
            <a:r>
              <a:rPr lang="nl-NL" sz="3600" dirty="0"/>
              <a:t>zoek je </a:t>
            </a:r>
            <a:r>
              <a:rPr lang="nl-NL" sz="3600" dirty="0" smtClean="0"/>
              <a:t>bevestiging </a:t>
            </a:r>
            <a:r>
              <a:rPr lang="nl-NL" sz="3600" dirty="0"/>
              <a:t>van andere mensen. </a:t>
            </a:r>
            <a:endParaRPr lang="nl-NL" sz="3600" dirty="0" smtClean="0"/>
          </a:p>
          <a:p>
            <a:pPr marL="711200" indent="0"/>
            <a:endParaRPr lang="nl-NL" sz="3600" dirty="0"/>
          </a:p>
          <a:p>
            <a:pPr marL="711200" indent="0"/>
            <a:r>
              <a:rPr lang="nl-NL" sz="3600" dirty="0" smtClean="0"/>
              <a:t>Angst </a:t>
            </a:r>
            <a:r>
              <a:rPr lang="nl-NL" sz="3600" dirty="0"/>
              <a:t>voor mensen is een valstrik. Wie op de HERE vertrouwt, wordt beschermd. </a:t>
            </a:r>
            <a:r>
              <a:rPr lang="nl-NL" sz="3600" dirty="0" smtClean="0"/>
              <a:t>          </a:t>
            </a:r>
            <a:r>
              <a:rPr lang="nl-NL" sz="2400" dirty="0" smtClean="0"/>
              <a:t>(Spreuken 29 vers 25)</a:t>
            </a:r>
            <a:endParaRPr lang="nl-NL" sz="3600" dirty="0"/>
          </a:p>
          <a:p>
            <a:endParaRPr lang="nl-NL" sz="3600" dirty="0"/>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67544" y="2564904"/>
            <a:ext cx="754742" cy="743404"/>
          </a:xfrm>
          <a:prstGeom prst="rect">
            <a:avLst/>
          </a:prstGeom>
        </p:spPr>
      </p:pic>
    </p:spTree>
    <p:extLst>
      <p:ext uri="{BB962C8B-B14F-4D97-AF65-F5344CB8AC3E}">
        <p14:creationId xmlns:p14="http://schemas.microsoft.com/office/powerpoint/2010/main" val="8440383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6000" b="1" u="none" dirty="0" smtClean="0"/>
              <a:t>Wees eerlijk:</a:t>
            </a:r>
            <a:endParaRPr lang="nl-NL" sz="6000" u="none" dirty="0" smtClean="0"/>
          </a:p>
        </p:txBody>
      </p:sp>
      <p:sp>
        <p:nvSpPr>
          <p:cNvPr id="3" name="Tijdelijke aanduiding voor inhoud 2"/>
          <p:cNvSpPr>
            <a:spLocks noGrp="1"/>
          </p:cNvSpPr>
          <p:nvPr>
            <p:ph idx="1"/>
          </p:nvPr>
        </p:nvSpPr>
        <p:spPr/>
        <p:txBody>
          <a:bodyPr/>
          <a:lstStyle/>
          <a:p>
            <a:pPr marL="0" indent="0">
              <a:lnSpc>
                <a:spcPct val="200000"/>
              </a:lnSpc>
            </a:pPr>
            <a:endParaRPr lang="nl-NL" sz="3600" dirty="0"/>
          </a:p>
          <a:p>
            <a:pPr marL="0" indent="0">
              <a:lnSpc>
                <a:spcPct val="200000"/>
              </a:lnSpc>
            </a:pPr>
            <a:r>
              <a:rPr lang="nl-NL" sz="3600" dirty="0"/>
              <a:t>Is jouw gezicht op </a:t>
            </a:r>
            <a:r>
              <a:rPr lang="nl-NL" sz="3600" dirty="0" err="1"/>
              <a:t>Facebook</a:t>
            </a:r>
            <a:r>
              <a:rPr lang="nl-NL" sz="3600" dirty="0"/>
              <a:t> </a:t>
            </a:r>
            <a:r>
              <a:rPr lang="nl-NL" sz="3600" dirty="0" smtClean="0"/>
              <a:t>mooier, </a:t>
            </a:r>
            <a:r>
              <a:rPr lang="nl-NL" sz="3600" dirty="0"/>
              <a:t>uitdagender en succesvoller dan </a:t>
            </a:r>
            <a:endParaRPr lang="nl-NL" sz="3600" dirty="0" smtClean="0"/>
          </a:p>
          <a:p>
            <a:pPr marL="0" indent="0">
              <a:lnSpc>
                <a:spcPct val="200000"/>
              </a:lnSpc>
            </a:pPr>
            <a:r>
              <a:rPr lang="nl-NL" sz="3600" dirty="0" smtClean="0"/>
              <a:t>je </a:t>
            </a:r>
            <a:r>
              <a:rPr lang="nl-NL" sz="3600" dirty="0"/>
              <a:t>werkelijke gezicht?</a:t>
            </a:r>
          </a:p>
          <a:p>
            <a:endParaRPr lang="nl-NL" dirty="0"/>
          </a:p>
        </p:txBody>
      </p:sp>
    </p:spTree>
    <p:extLst>
      <p:ext uri="{BB962C8B-B14F-4D97-AF65-F5344CB8AC3E}">
        <p14:creationId xmlns:p14="http://schemas.microsoft.com/office/powerpoint/2010/main" val="131284073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497767"/>
            <a:ext cx="8496175" cy="5810958"/>
          </a:xfrm>
        </p:spPr>
        <p:txBody>
          <a:bodyPr/>
          <a:lstStyle/>
          <a:p>
            <a:pPr marL="363538" indent="0"/>
            <a:r>
              <a:rPr lang="nl-NL" sz="3200" dirty="0"/>
              <a:t>Hoe u of een menselijke instelling over mij oordeelt interesseert me niet, en hoe ik over mezelf oordeel telt evenmin. Ik heb een schoon geweten, ook al maakt dat me niet per definitie onschuldig. Het is de Heer die over mij oordeelt. </a:t>
            </a:r>
            <a:r>
              <a:rPr lang="nl-NL" sz="2400" dirty="0"/>
              <a:t>(1 Kor. 4:3+4) </a:t>
            </a:r>
            <a:endParaRPr lang="nl-NL" sz="2400" dirty="0" smtClean="0"/>
          </a:p>
          <a:p>
            <a:pPr marL="363538" indent="0"/>
            <a:endParaRPr lang="nl-NL" sz="2400" dirty="0"/>
          </a:p>
          <a:p>
            <a:pPr marL="363538" indent="0"/>
            <a:r>
              <a:rPr lang="nl-NL" sz="3200" dirty="0" smtClean="0"/>
              <a:t>Probeer </a:t>
            </a:r>
            <a:r>
              <a:rPr lang="nl-NL" sz="3200" dirty="0"/>
              <a:t>ik nu mensen voor mij te winnen of God? Probeer ik soms mensen te behagen? Als ik dat nog altijd zou doen, zou ik geen dienaar van Christus zijn. </a:t>
            </a:r>
            <a:r>
              <a:rPr lang="nl-NL" sz="2400" dirty="0"/>
              <a:t>(Galaten 1 vers 10) </a:t>
            </a:r>
          </a:p>
          <a:p>
            <a:pPr marL="711200" indent="0"/>
            <a:endParaRPr lang="nl-NL" sz="2400" dirty="0"/>
          </a:p>
          <a:p>
            <a:pPr marL="711200" indent="0"/>
            <a:endParaRPr lang="nl-NL" dirty="0"/>
          </a:p>
          <a:p>
            <a:endParaRPr lang="nl-NL" dirty="0"/>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121994" y="4158272"/>
            <a:ext cx="754742" cy="743404"/>
          </a:xfrm>
          <a:prstGeom prst="rect">
            <a:avLst/>
          </a:prstGeom>
        </p:spPr>
      </p:pic>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105520" y="497767"/>
            <a:ext cx="754742" cy="743404"/>
          </a:xfrm>
          <a:prstGeom prst="rect">
            <a:avLst/>
          </a:prstGeom>
        </p:spPr>
      </p:pic>
    </p:spTree>
    <p:extLst>
      <p:ext uri="{BB962C8B-B14F-4D97-AF65-F5344CB8AC3E}">
        <p14:creationId xmlns:p14="http://schemas.microsoft.com/office/powerpoint/2010/main" val="223624821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6000" b="1" u="none" dirty="0" smtClean="0"/>
              <a:t>Wees eerlijk:</a:t>
            </a:r>
            <a:endParaRPr lang="nl-NL" sz="6000" u="none" dirty="0" smtClean="0"/>
          </a:p>
        </p:txBody>
      </p:sp>
      <p:sp>
        <p:nvSpPr>
          <p:cNvPr id="3" name="Tijdelijke aanduiding voor inhoud 2"/>
          <p:cNvSpPr>
            <a:spLocks noGrp="1"/>
          </p:cNvSpPr>
          <p:nvPr>
            <p:ph idx="1"/>
          </p:nvPr>
        </p:nvSpPr>
        <p:spPr/>
        <p:txBody>
          <a:bodyPr/>
          <a:lstStyle/>
          <a:p>
            <a:pPr marL="0" indent="0">
              <a:lnSpc>
                <a:spcPct val="150000"/>
              </a:lnSpc>
            </a:pPr>
            <a:endParaRPr lang="nl-NL" sz="3600" dirty="0"/>
          </a:p>
          <a:p>
            <a:pPr marL="0" indent="0">
              <a:lnSpc>
                <a:spcPct val="150000"/>
              </a:lnSpc>
            </a:pPr>
            <a:r>
              <a:rPr lang="nl-NL" sz="3600" dirty="0"/>
              <a:t>G</a:t>
            </a:r>
            <a:r>
              <a:rPr lang="nl-NL" sz="3600" dirty="0" smtClean="0"/>
              <a:t>ebruik jij </a:t>
            </a:r>
            <a:r>
              <a:rPr lang="nl-NL" sz="3600" dirty="0" err="1" smtClean="0"/>
              <a:t>Facebook</a:t>
            </a:r>
            <a:r>
              <a:rPr lang="nl-NL" sz="3600" dirty="0" smtClean="0"/>
              <a:t> </a:t>
            </a:r>
            <a:r>
              <a:rPr lang="nl-NL" sz="3600" dirty="0"/>
              <a:t>als aanvulling op </a:t>
            </a:r>
            <a:r>
              <a:rPr lang="nl-NL" sz="3600" dirty="0" smtClean="0"/>
              <a:t>jouw </a:t>
            </a:r>
            <a:r>
              <a:rPr lang="nl-NL" sz="3600" dirty="0"/>
              <a:t>persoonlijke </a:t>
            </a:r>
            <a:r>
              <a:rPr lang="nl-NL" sz="3600" dirty="0" smtClean="0"/>
              <a:t>vrienden</a:t>
            </a:r>
          </a:p>
          <a:p>
            <a:pPr marL="0" indent="0">
              <a:lnSpc>
                <a:spcPct val="150000"/>
              </a:lnSpc>
            </a:pPr>
            <a:r>
              <a:rPr lang="nl-NL" sz="3600" dirty="0" smtClean="0"/>
              <a:t>of </a:t>
            </a:r>
            <a:r>
              <a:rPr lang="nl-NL" sz="3600" dirty="0"/>
              <a:t>vervangt </a:t>
            </a:r>
            <a:r>
              <a:rPr lang="nl-NL" sz="3600" dirty="0" err="1"/>
              <a:t>Facebook</a:t>
            </a:r>
            <a:r>
              <a:rPr lang="nl-NL" sz="3600" dirty="0"/>
              <a:t> </a:t>
            </a:r>
            <a:endParaRPr lang="nl-NL" sz="3600" dirty="0" smtClean="0"/>
          </a:p>
          <a:p>
            <a:pPr marL="0" indent="0">
              <a:lnSpc>
                <a:spcPct val="150000"/>
              </a:lnSpc>
            </a:pPr>
            <a:r>
              <a:rPr lang="nl-NL" sz="3600" dirty="0" smtClean="0"/>
              <a:t>jouw persoonlijke </a:t>
            </a:r>
            <a:r>
              <a:rPr lang="nl-NL" sz="3600" dirty="0"/>
              <a:t>vriendschappen?</a:t>
            </a:r>
          </a:p>
          <a:p>
            <a:pPr marL="0" indent="0">
              <a:lnSpc>
                <a:spcPct val="150000"/>
              </a:lnSpc>
            </a:pPr>
            <a:endParaRPr lang="nl-NL" sz="3600" dirty="0"/>
          </a:p>
        </p:txBody>
      </p:sp>
    </p:spTree>
    <p:extLst>
      <p:ext uri="{BB962C8B-B14F-4D97-AF65-F5344CB8AC3E}">
        <p14:creationId xmlns:p14="http://schemas.microsoft.com/office/powerpoint/2010/main" val="306089501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2" y="620688"/>
            <a:ext cx="8352159" cy="5688037"/>
          </a:xfrm>
        </p:spPr>
        <p:txBody>
          <a:bodyPr/>
          <a:lstStyle/>
          <a:p>
            <a:pPr marL="711200" indent="0"/>
            <a:r>
              <a:rPr lang="nl-NL" sz="3200" dirty="0"/>
              <a:t>Hoewel ik u nog veel te zeggen heb, wil ik dat niet doen met inkt op papyrus. Ik hoop naar u toe te komen en </a:t>
            </a:r>
            <a:r>
              <a:rPr lang="nl-NL" sz="3200" i="1" dirty="0"/>
              <a:t>persoonlijk</a:t>
            </a:r>
            <a:r>
              <a:rPr lang="nl-NL" sz="3200" dirty="0"/>
              <a:t> met u te spreken; dan zal onze vreugde volkomen zijn. </a:t>
            </a:r>
            <a:r>
              <a:rPr lang="nl-NL" sz="2400" dirty="0"/>
              <a:t>(2 Johannes vers 13 en 14) </a:t>
            </a:r>
            <a:endParaRPr lang="nl-NL" sz="2400" dirty="0" smtClean="0"/>
          </a:p>
          <a:p>
            <a:pPr marL="711200" indent="0"/>
            <a:endParaRPr lang="nl-NL" sz="2400" dirty="0"/>
          </a:p>
          <a:p>
            <a:pPr marL="711200" indent="0"/>
            <a:r>
              <a:rPr lang="nl-NL" sz="3200" dirty="0" smtClean="0"/>
              <a:t>En </a:t>
            </a:r>
            <a:r>
              <a:rPr lang="nl-NL" sz="3200" dirty="0"/>
              <a:t>in zijn derde net zo: Er is nog veel dat ik zou willen zeggen, maar dat wil ik niet doen met pen en inkt. Ik hoop u spoedig te zien: dan kunnen we elkaar </a:t>
            </a:r>
            <a:r>
              <a:rPr lang="nl-NL" sz="3200" i="1" dirty="0"/>
              <a:t>persoonlijk</a:t>
            </a:r>
            <a:r>
              <a:rPr lang="nl-NL" sz="3200" dirty="0"/>
              <a:t> spreken. </a:t>
            </a:r>
            <a:r>
              <a:rPr lang="nl-NL" sz="2400" dirty="0"/>
              <a:t>(3 Johannes vers 13 en 14)</a:t>
            </a:r>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54426" y="3500978"/>
            <a:ext cx="754742" cy="743404"/>
          </a:xfrm>
          <a:prstGeom prst="rect">
            <a:avLst/>
          </a:prstGeom>
        </p:spPr>
      </p:pic>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482891" y="497767"/>
            <a:ext cx="754742" cy="743404"/>
          </a:xfrm>
          <a:prstGeom prst="rect">
            <a:avLst/>
          </a:prstGeom>
        </p:spPr>
      </p:pic>
    </p:spTree>
    <p:extLst>
      <p:ext uri="{BB962C8B-B14F-4D97-AF65-F5344CB8AC3E}">
        <p14:creationId xmlns:p14="http://schemas.microsoft.com/office/powerpoint/2010/main" val="353481390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4400" dirty="0" smtClean="0"/>
              <a:t>     FACEBOOK	 </a:t>
            </a:r>
            <a:r>
              <a:rPr lang="nl-NL" sz="4400" dirty="0" smtClean="0">
                <a:sym typeface="Wingdings" panose="05000000000000000000" pitchFamily="2" charset="2"/>
              </a:rPr>
              <a:t></a:t>
            </a:r>
            <a:r>
              <a:rPr lang="nl-NL" sz="4400" dirty="0" smtClean="0"/>
              <a:t> </a:t>
            </a:r>
            <a:r>
              <a:rPr lang="nl-NL" sz="4400" dirty="0" smtClean="0">
                <a:sym typeface="Wingdings" panose="05000000000000000000" pitchFamily="2" charset="2"/>
              </a:rPr>
              <a:t>      BIJBEL</a:t>
            </a:r>
            <a:endParaRPr lang="nl-NL" sz="4400" dirty="0"/>
          </a:p>
        </p:txBody>
      </p:sp>
      <p:sp>
        <p:nvSpPr>
          <p:cNvPr id="3" name="Tijdelijke aanduiding voor inhoud 2"/>
          <p:cNvSpPr>
            <a:spLocks noGrp="1"/>
          </p:cNvSpPr>
          <p:nvPr>
            <p:ph idx="1"/>
          </p:nvPr>
        </p:nvSpPr>
        <p:spPr>
          <a:xfrm>
            <a:off x="323528" y="932044"/>
            <a:ext cx="8568952" cy="5400005"/>
          </a:xfrm>
        </p:spPr>
        <p:txBody>
          <a:bodyPr numCol="2" spcCol="72000"/>
          <a:lstStyle/>
          <a:p>
            <a:pPr lvl="0"/>
            <a:r>
              <a:rPr lang="nl-NL" dirty="0" smtClean="0"/>
              <a:t>Ik zoek naar goedkeuring</a:t>
            </a:r>
          </a:p>
          <a:p>
            <a:pPr lvl="0"/>
            <a:r>
              <a:rPr lang="nl-NL" dirty="0" smtClean="0"/>
              <a:t>van mensen die mijn</a:t>
            </a:r>
          </a:p>
          <a:p>
            <a:pPr lvl="0"/>
            <a:r>
              <a:rPr lang="nl-NL" dirty="0" smtClean="0"/>
              <a:t>ideaalbeeld ‘</a:t>
            </a:r>
            <a:r>
              <a:rPr lang="nl-NL" dirty="0" err="1" smtClean="0"/>
              <a:t>liken</a:t>
            </a:r>
            <a:r>
              <a:rPr lang="nl-NL" dirty="0" smtClean="0"/>
              <a:t>’</a:t>
            </a:r>
          </a:p>
          <a:p>
            <a:pPr lvl="0"/>
            <a:endParaRPr lang="nl-NL" dirty="0" smtClean="0"/>
          </a:p>
          <a:p>
            <a:pPr lvl="0"/>
            <a:r>
              <a:rPr lang="nl-NL" dirty="0" smtClean="0"/>
              <a:t>Ik promoot mijzelf en wil</a:t>
            </a:r>
          </a:p>
          <a:p>
            <a:pPr lvl="0"/>
            <a:r>
              <a:rPr lang="nl-NL" dirty="0" smtClean="0"/>
              <a:t>zoveel mogelijk vrienden </a:t>
            </a:r>
          </a:p>
          <a:p>
            <a:pPr lvl="0"/>
            <a:r>
              <a:rPr lang="nl-NL" dirty="0" smtClean="0"/>
              <a:t>en volgers krijgen</a:t>
            </a:r>
          </a:p>
          <a:p>
            <a:pPr marL="0" lvl="0" indent="0"/>
            <a:endParaRPr lang="nl-NL" dirty="0" smtClean="0"/>
          </a:p>
          <a:p>
            <a:pPr marL="0" lvl="0" indent="0"/>
            <a:r>
              <a:rPr lang="nl-NL" dirty="0" smtClean="0"/>
              <a:t>Ik laat op FB aan de wereld mijn digitale, vrolijke nep-gezicht zien</a:t>
            </a:r>
          </a:p>
          <a:p>
            <a:pPr lvl="0"/>
            <a:endParaRPr lang="nl-NL" dirty="0" smtClean="0"/>
          </a:p>
          <a:p>
            <a:pPr marL="0" indent="0"/>
            <a:r>
              <a:rPr lang="nl-NL" dirty="0" smtClean="0"/>
              <a:t>Jezus maakt mij zeker van Gods goedkeuring; ik ga steeds mee op Hem lijken</a:t>
            </a:r>
          </a:p>
          <a:p>
            <a:pPr marL="0" lvl="0" indent="0"/>
            <a:endParaRPr lang="nl-NL" dirty="0"/>
          </a:p>
          <a:p>
            <a:pPr marL="0" indent="0"/>
            <a:r>
              <a:rPr lang="nl-NL" dirty="0" smtClean="0"/>
              <a:t>Ik promoot Jezus en wil dat Hij steeds meer vrienden en volgers krijgt</a:t>
            </a:r>
          </a:p>
          <a:p>
            <a:pPr marL="0" indent="0"/>
            <a:r>
              <a:rPr lang="nl-NL" dirty="0" smtClean="0"/>
              <a:t> </a:t>
            </a:r>
            <a:r>
              <a:rPr lang="nl-NL" dirty="0"/>
              <a:t> </a:t>
            </a:r>
          </a:p>
          <a:p>
            <a:pPr marL="0" indent="0"/>
            <a:r>
              <a:rPr lang="nl-NL" dirty="0" smtClean="0"/>
              <a:t>God laat in de Bijbel aan iedereen zijn ware, </a:t>
            </a:r>
            <a:r>
              <a:rPr lang="nl-NL" dirty="0" err="1" smtClean="0"/>
              <a:t>liefde-volle</a:t>
            </a:r>
            <a:r>
              <a:rPr lang="nl-NL" dirty="0" smtClean="0"/>
              <a:t> </a:t>
            </a:r>
            <a:r>
              <a:rPr lang="nl-NL" dirty="0"/>
              <a:t>gezicht </a:t>
            </a:r>
            <a:r>
              <a:rPr lang="nl-NL" dirty="0" smtClean="0"/>
              <a:t>zien</a:t>
            </a:r>
            <a:endParaRPr lang="nl-NL" dirty="0"/>
          </a:p>
          <a:p>
            <a:pPr marL="0" indent="0"/>
            <a:r>
              <a:rPr lang="nl-NL" sz="2400" dirty="0"/>
              <a:t> </a:t>
            </a:r>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11159" r="11157" b="23483"/>
          <a:stretch/>
        </p:blipFill>
        <p:spPr>
          <a:xfrm>
            <a:off x="539552" y="188640"/>
            <a:ext cx="754742" cy="743404"/>
          </a:xfrm>
          <a:prstGeom prst="rect">
            <a:avLst/>
          </a:prstGeom>
        </p:spPr>
      </p:pic>
      <p:pic>
        <p:nvPicPr>
          <p:cNvPr id="9" name="Afbeelding 8"/>
          <p:cNvPicPr>
            <a:picLocks noChangeAspect="1"/>
          </p:cNvPicPr>
          <p:nvPr/>
        </p:nvPicPr>
        <p:blipFill rotWithShape="1">
          <a:blip r:embed="rId3" cstate="print">
            <a:extLst>
              <a:ext uri="{28A0092B-C50C-407E-A947-70E740481C1C}">
                <a14:useLocalDpi xmlns:a14="http://schemas.microsoft.com/office/drawing/2010/main" val="0"/>
              </a:ext>
            </a:extLst>
          </a:blip>
          <a:srcRect b="20501"/>
          <a:stretch/>
        </p:blipFill>
        <p:spPr>
          <a:xfrm>
            <a:off x="5796136" y="188640"/>
            <a:ext cx="752341" cy="696756"/>
          </a:xfrm>
          <a:prstGeom prst="rect">
            <a:avLst/>
          </a:prstGeom>
        </p:spPr>
      </p:pic>
    </p:spTree>
    <p:extLst>
      <p:ext uri="{BB962C8B-B14F-4D97-AF65-F5344CB8AC3E}">
        <p14:creationId xmlns:p14="http://schemas.microsoft.com/office/powerpoint/2010/main" val="171199615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5038" y="836613"/>
            <a:ext cx="7296149" cy="5472112"/>
          </a:xfrm>
        </p:spPr>
      </p:pic>
    </p:spTree>
    <p:extLst>
      <p:ext uri="{BB962C8B-B14F-4D97-AF65-F5344CB8AC3E}">
        <p14:creationId xmlns:p14="http://schemas.microsoft.com/office/powerpoint/2010/main" val="87850198"/>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916</TotalTime>
  <Words>505</Words>
  <Application>Microsoft Office PowerPoint</Application>
  <PresentationFormat>Diavoorstelling (4:3)</PresentationFormat>
  <Paragraphs>80</Paragraphs>
  <Slides>15</Slides>
  <Notes>4</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15</vt:i4>
      </vt:variant>
    </vt:vector>
  </HeadingPairs>
  <TitlesOfParts>
    <vt:vector size="22" baseType="lpstr">
      <vt:lpstr>Arial</vt:lpstr>
      <vt:lpstr>Tahoma</vt:lpstr>
      <vt:lpstr>Wingdings</vt:lpstr>
      <vt:lpstr>Berlin Sans FB</vt:lpstr>
      <vt:lpstr>Times New Roman</vt:lpstr>
      <vt:lpstr>SjabloonPresentatie_v3 0</vt:lpstr>
      <vt:lpstr>1_Tekstmodel</vt:lpstr>
      <vt:lpstr>Tot 10 tellen in geloof -samen oefenen om leerling van Jezus te zijn- </vt:lpstr>
      <vt:lpstr>Een  DEFINITIE  van een christen </vt:lpstr>
      <vt:lpstr>Wat voor gezicht laat jij zien op              ? </vt:lpstr>
      <vt:lpstr>Elke dag per minuut</vt:lpstr>
      <vt:lpstr>Iedere minuut. Dag in  dag uit !!</vt:lpstr>
      <vt:lpstr>PowerPoint-presentatie</vt:lpstr>
      <vt:lpstr>PowerPoint-presentatie</vt:lpstr>
      <vt:lpstr>PowerPoint-presentatie</vt:lpstr>
      <vt:lpstr>PowerPoint-presentatie</vt:lpstr>
      <vt:lpstr>Wees eerlijk:</vt:lpstr>
      <vt:lpstr>PowerPoint-presentatie</vt:lpstr>
      <vt:lpstr>Wees eerlijk:</vt:lpstr>
      <vt:lpstr>PowerPoint-presentatie</vt:lpstr>
      <vt:lpstr>     FACEBOOK         BIJBEL</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82</cp:revision>
  <dcterms:created xsi:type="dcterms:W3CDTF">2010-04-24T18:41:21Z</dcterms:created>
  <dcterms:modified xsi:type="dcterms:W3CDTF">2014-10-28T21:59:27Z</dcterms:modified>
</cp:coreProperties>
</file>