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8" r:id="rId1"/>
    <p:sldMasterId id="2147483711" r:id="rId2"/>
  </p:sldMasterIdLst>
  <p:notesMasterIdLst>
    <p:notesMasterId r:id="rId21"/>
  </p:notesMasterIdLst>
  <p:handoutMasterIdLst>
    <p:handoutMasterId r:id="rId22"/>
  </p:handoutMasterIdLst>
  <p:sldIdLst>
    <p:sldId id="680" r:id="rId3"/>
    <p:sldId id="660" r:id="rId4"/>
    <p:sldId id="668" r:id="rId5"/>
    <p:sldId id="669" r:id="rId6"/>
    <p:sldId id="687" r:id="rId7"/>
    <p:sldId id="681" r:id="rId8"/>
    <p:sldId id="682" r:id="rId9"/>
    <p:sldId id="683" r:id="rId10"/>
    <p:sldId id="684" r:id="rId11"/>
    <p:sldId id="685" r:id="rId12"/>
    <p:sldId id="686" r:id="rId13"/>
    <p:sldId id="689" r:id="rId14"/>
    <p:sldId id="690" r:id="rId15"/>
    <p:sldId id="678" r:id="rId16"/>
    <p:sldId id="692" r:id="rId17"/>
    <p:sldId id="691" r:id="rId18"/>
    <p:sldId id="693" r:id="rId19"/>
    <p:sldId id="694" r:id="rId20"/>
  </p:sldIdLst>
  <p:sldSz cx="9144000" cy="6858000" type="screen4x3"/>
  <p:notesSz cx="6858000" cy="9144000"/>
  <p:embeddedFontLst>
    <p:embeddedFont>
      <p:font typeface="Tahoma" panose="020B0604030504040204" pitchFamily="34" charset="0"/>
      <p:regular r:id="rId23"/>
      <p:bold r:id="rId24"/>
    </p:embeddedFont>
    <p:embeddedFont>
      <p:font typeface="Berlin Sans FB" panose="020E0602020502020306" pitchFamily="34" charset="0"/>
      <p:regular r:id="rId25"/>
      <p:bold r:id="rId26"/>
    </p:embeddedFont>
  </p:embeddedFontLst>
  <p:defaultTex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0000FF"/>
    <a:srgbClr val="000000"/>
    <a:srgbClr val="ED8009"/>
    <a:srgbClr val="00CC00"/>
    <a:srgbClr val="FF0000"/>
    <a:srgbClr val="E84828"/>
    <a:srgbClr val="EE4612"/>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96" autoAdjust="0"/>
    <p:restoredTop sz="94646" autoAdjust="0"/>
  </p:normalViewPr>
  <p:slideViewPr>
    <p:cSldViewPr>
      <p:cViewPr varScale="1">
        <p:scale>
          <a:sx n="66" d="100"/>
          <a:sy n="66" d="100"/>
        </p:scale>
        <p:origin x="-132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4.fntdata"/><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3.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2.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handoutMaster" Target="handoutMasters/handoutMaster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25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32256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cs typeface="Arial" charset="0"/>
              </a:defRPr>
            </a:lvl1pPr>
          </a:lstStyle>
          <a:p>
            <a:pPr>
              <a:defRPr/>
            </a:pPr>
            <a:fld id="{F198898A-28F4-4F8B-B432-9E6D99510FE5}" type="slidenum">
              <a:rPr lang="nl-NL"/>
              <a:pPr>
                <a:defRPr/>
              </a:pPr>
              <a:t>‹nr.›</a:t>
            </a:fld>
            <a:endParaRPr lang="nl-NL"/>
          </a:p>
        </p:txBody>
      </p:sp>
    </p:spTree>
    <p:extLst>
      <p:ext uri="{BB962C8B-B14F-4D97-AF65-F5344CB8AC3E}">
        <p14:creationId xmlns:p14="http://schemas.microsoft.com/office/powerpoint/2010/main" val="16938973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92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smtClean="0"/>
              <a:t>Klik om de opmaakprofielen van de modeltekst te bewerken</a:t>
            </a:r>
          </a:p>
          <a:p>
            <a:pPr lvl="1"/>
            <a:r>
              <a:rPr lang="nl-NL" noProof="0" smtClean="0"/>
              <a:t>Tweede niveau</a:t>
            </a:r>
          </a:p>
          <a:p>
            <a:pPr lvl="2"/>
            <a:r>
              <a:rPr lang="nl-NL" noProof="0" smtClean="0"/>
              <a:t>Derde niveau</a:t>
            </a:r>
          </a:p>
          <a:p>
            <a:pPr lvl="3"/>
            <a:r>
              <a:rPr lang="nl-NL" noProof="0" smtClean="0"/>
              <a:t>Vierde niveau</a:t>
            </a:r>
          </a:p>
          <a:p>
            <a:pPr lvl="4"/>
            <a:r>
              <a:rPr lang="nl-NL" noProof="0" smtClean="0"/>
              <a:t>Vijfde niveau</a:t>
            </a:r>
          </a:p>
        </p:txBody>
      </p:sp>
      <p:sp>
        <p:nvSpPr>
          <p:cNvPr id="1587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cs typeface="Arial" charset="0"/>
              </a:defRPr>
            </a:lvl1pPr>
          </a:lstStyle>
          <a:p>
            <a:pPr>
              <a:defRPr/>
            </a:pPr>
            <a:fld id="{7872EE88-E478-4A7C-8EC8-E5985570DFD3}" type="slidenum">
              <a:rPr lang="nl-NL"/>
              <a:pPr>
                <a:defRPr/>
              </a:pPr>
              <a:t>‹nr.›</a:t>
            </a:fld>
            <a:endParaRPr lang="nl-NL"/>
          </a:p>
        </p:txBody>
      </p:sp>
    </p:spTree>
    <p:extLst>
      <p:ext uri="{BB962C8B-B14F-4D97-AF65-F5344CB8AC3E}">
        <p14:creationId xmlns:p14="http://schemas.microsoft.com/office/powerpoint/2010/main" val="29349338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jdelijke aanduiding voor dia-afbeelding 1"/>
          <p:cNvSpPr>
            <a:spLocks noGrp="1" noRot="1" noChangeAspect="1" noTextEdit="1"/>
          </p:cNvSpPr>
          <p:nvPr>
            <p:ph type="sldImg"/>
          </p:nvPr>
        </p:nvSpPr>
        <p:spPr>
          <a:ln/>
        </p:spPr>
      </p:sp>
      <p:sp>
        <p:nvSpPr>
          <p:cNvPr id="13315"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3316"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4274A80-9233-42D0-9EB7-ECF165B87ADD}" type="slidenum">
              <a:rPr lang="nl-NL" smtClean="0"/>
              <a:pPr eaLnBrk="1" hangingPunct="1"/>
              <a:t>2</a:t>
            </a:fld>
            <a:endParaRPr lang="nl-NL"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jdelijke aanduiding voor dia-afbeelding 1"/>
          <p:cNvSpPr>
            <a:spLocks noGrp="1" noRot="1" noChangeAspect="1" noTextEdit="1"/>
          </p:cNvSpPr>
          <p:nvPr>
            <p:ph type="sldImg"/>
          </p:nvPr>
        </p:nvSpPr>
        <p:spPr>
          <a:ln/>
        </p:spPr>
      </p:sp>
      <p:sp>
        <p:nvSpPr>
          <p:cNvPr id="12291"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2292"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5E41BAC-FC7F-4D9B-B0DB-AE6712D9A80D}" type="slidenum">
              <a:rPr lang="nl-NL" smtClean="0"/>
              <a:pPr eaLnBrk="1" hangingPunct="1"/>
              <a:t>3</a:t>
            </a:fld>
            <a:endParaRPr lang="nl-NL"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nl-NL"/>
          </a:p>
        </p:txBody>
      </p:sp>
      <p:sp>
        <p:nvSpPr>
          <p:cNvPr id="3" name="Rectangle 5"/>
          <p:cNvSpPr>
            <a:spLocks noGrp="1" noChangeArrowheads="1"/>
          </p:cNvSpPr>
          <p:nvPr>
            <p:ph type="ftr" sz="quarter" idx="11"/>
          </p:nvPr>
        </p:nvSpPr>
        <p:spPr/>
        <p:txBody>
          <a:bodyPr/>
          <a:lstStyle>
            <a:lvl1pPr>
              <a:defRPr/>
            </a:lvl1pPr>
          </a:lstStyle>
          <a:p>
            <a:pPr>
              <a:defRPr/>
            </a:pPr>
            <a:endParaRPr lang="nl-NL"/>
          </a:p>
        </p:txBody>
      </p:sp>
      <p:sp>
        <p:nvSpPr>
          <p:cNvPr id="4" name="Rectangle 6"/>
          <p:cNvSpPr>
            <a:spLocks noGrp="1" noChangeArrowheads="1"/>
          </p:cNvSpPr>
          <p:nvPr>
            <p:ph type="sldNum" sz="quarter" idx="12"/>
          </p:nvPr>
        </p:nvSpPr>
        <p:spPr/>
        <p:txBody>
          <a:bodyPr/>
          <a:lstStyle>
            <a:lvl1pPr>
              <a:defRPr/>
            </a:lvl1pPr>
          </a:lstStyle>
          <a:p>
            <a:pPr>
              <a:defRPr/>
            </a:pPr>
            <a:fld id="{A7C9EE3E-547C-4FA2-98C2-2B7B85F64301}" type="slidenum">
              <a:rPr lang="nl-NL"/>
              <a:pPr>
                <a:defRPr/>
              </a:pPr>
              <a:t>‹nr.›</a:t>
            </a:fld>
            <a:endParaRPr lang="nl-NL"/>
          </a:p>
        </p:txBody>
      </p:sp>
    </p:spTree>
    <p:extLst>
      <p:ext uri="{BB962C8B-B14F-4D97-AF65-F5344CB8AC3E}">
        <p14:creationId xmlns:p14="http://schemas.microsoft.com/office/powerpoint/2010/main" val="447605816"/>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4EED08AC-AB9D-4764-B8A3-7BBBD9928480}" type="slidenum">
              <a:rPr lang="nl-NL"/>
              <a:pPr>
                <a:defRPr/>
              </a:pPr>
              <a:t>‹nr.›</a:t>
            </a:fld>
            <a:endParaRPr lang="nl-NL"/>
          </a:p>
        </p:txBody>
      </p:sp>
    </p:spTree>
    <p:extLst>
      <p:ext uri="{BB962C8B-B14F-4D97-AF65-F5344CB8AC3E}">
        <p14:creationId xmlns:p14="http://schemas.microsoft.com/office/powerpoint/2010/main" val="2685710933"/>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E09FCAB-9BAB-4EC1-A89A-5431E53A2B96}" type="slidenum">
              <a:rPr lang="nl-NL"/>
              <a:pPr>
                <a:defRPr/>
              </a:pPr>
              <a:t>‹nr.›</a:t>
            </a:fld>
            <a:endParaRPr lang="nl-NL"/>
          </a:p>
        </p:txBody>
      </p:sp>
    </p:spTree>
    <p:extLst>
      <p:ext uri="{BB962C8B-B14F-4D97-AF65-F5344CB8AC3E}">
        <p14:creationId xmlns:p14="http://schemas.microsoft.com/office/powerpoint/2010/main" val="1139244997"/>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68313" y="836613"/>
            <a:ext cx="40386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59313" y="836613"/>
            <a:ext cx="40386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C3FDAE73-B53F-455C-BDA5-1CBDAB741F6A}" type="slidenum">
              <a:rPr lang="nl-NL"/>
              <a:pPr>
                <a:defRPr/>
              </a:pPr>
              <a:t>‹nr.›</a:t>
            </a:fld>
            <a:endParaRPr lang="nl-NL"/>
          </a:p>
        </p:txBody>
      </p:sp>
    </p:spTree>
    <p:extLst>
      <p:ext uri="{BB962C8B-B14F-4D97-AF65-F5344CB8AC3E}">
        <p14:creationId xmlns:p14="http://schemas.microsoft.com/office/powerpoint/2010/main" val="356985323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49CE85B9-A4A1-4514-B44E-CA15CB42BD95}" type="slidenum">
              <a:rPr lang="nl-NL"/>
              <a:pPr>
                <a:defRPr/>
              </a:pPr>
              <a:t>‹nr.›</a:t>
            </a:fld>
            <a:endParaRPr lang="nl-NL"/>
          </a:p>
        </p:txBody>
      </p:sp>
    </p:spTree>
    <p:extLst>
      <p:ext uri="{BB962C8B-B14F-4D97-AF65-F5344CB8AC3E}">
        <p14:creationId xmlns:p14="http://schemas.microsoft.com/office/powerpoint/2010/main" val="3722189025"/>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Rectangle 4"/>
          <p:cNvSpPr>
            <a:spLocks noGrp="1" noChangeArrowheads="1"/>
          </p:cNvSpPr>
          <p:nvPr>
            <p:ph type="dt" sz="half" idx="10"/>
          </p:nvPr>
        </p:nvSpPr>
        <p:spPr>
          <a:ln/>
        </p:spPr>
        <p:txBody>
          <a:bodyPr/>
          <a:lstStyle>
            <a:lvl1pPr>
              <a:defRPr/>
            </a:lvl1pPr>
          </a:lstStyle>
          <a:p>
            <a:pPr>
              <a:defRPr/>
            </a:pPr>
            <a:endParaRPr lang="nl-NL"/>
          </a:p>
        </p:txBody>
      </p:sp>
      <p:sp>
        <p:nvSpPr>
          <p:cNvPr id="4" name="Rectangle 5"/>
          <p:cNvSpPr>
            <a:spLocks noGrp="1" noChangeArrowheads="1"/>
          </p:cNvSpPr>
          <p:nvPr>
            <p:ph type="ftr" sz="quarter" idx="11"/>
          </p:nvPr>
        </p:nvSpPr>
        <p:spPr>
          <a:ln/>
        </p:spPr>
        <p:txBody>
          <a:bodyPr/>
          <a:lstStyle>
            <a:lvl1pPr>
              <a:defRPr/>
            </a:lvl1pPr>
          </a:lstStyle>
          <a:p>
            <a:pPr>
              <a:defRPr/>
            </a:pPr>
            <a:endParaRPr lang="nl-NL"/>
          </a:p>
        </p:txBody>
      </p:sp>
      <p:sp>
        <p:nvSpPr>
          <p:cNvPr id="5" name="Rectangle 6"/>
          <p:cNvSpPr>
            <a:spLocks noGrp="1" noChangeArrowheads="1"/>
          </p:cNvSpPr>
          <p:nvPr>
            <p:ph type="sldNum" sz="quarter" idx="12"/>
          </p:nvPr>
        </p:nvSpPr>
        <p:spPr>
          <a:ln/>
        </p:spPr>
        <p:txBody>
          <a:bodyPr/>
          <a:lstStyle>
            <a:lvl1pPr>
              <a:defRPr/>
            </a:lvl1pPr>
          </a:lstStyle>
          <a:p>
            <a:pPr>
              <a:defRPr/>
            </a:pPr>
            <a:fld id="{0E0ED99C-156B-4408-B519-1732D0516E40}" type="slidenum">
              <a:rPr lang="nl-NL"/>
              <a:pPr>
                <a:defRPr/>
              </a:pPr>
              <a:t>‹nr.›</a:t>
            </a:fld>
            <a:endParaRPr lang="nl-NL"/>
          </a:p>
        </p:txBody>
      </p:sp>
    </p:spTree>
    <p:extLst>
      <p:ext uri="{BB962C8B-B14F-4D97-AF65-F5344CB8AC3E}">
        <p14:creationId xmlns:p14="http://schemas.microsoft.com/office/powerpoint/2010/main" val="219665125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l-NL"/>
          </a:p>
        </p:txBody>
      </p:sp>
      <p:sp>
        <p:nvSpPr>
          <p:cNvPr id="3" name="Rectangle 5"/>
          <p:cNvSpPr>
            <a:spLocks noGrp="1" noChangeArrowheads="1"/>
          </p:cNvSpPr>
          <p:nvPr>
            <p:ph type="ftr" sz="quarter" idx="11"/>
          </p:nvPr>
        </p:nvSpPr>
        <p:spPr>
          <a:ln/>
        </p:spPr>
        <p:txBody>
          <a:bodyPr/>
          <a:lstStyle>
            <a:lvl1pPr>
              <a:defRPr/>
            </a:lvl1pPr>
          </a:lstStyle>
          <a:p>
            <a:pPr>
              <a:defRPr/>
            </a:pPr>
            <a:endParaRPr lang="nl-NL"/>
          </a:p>
        </p:txBody>
      </p:sp>
      <p:sp>
        <p:nvSpPr>
          <p:cNvPr id="4" name="Rectangle 6"/>
          <p:cNvSpPr>
            <a:spLocks noGrp="1" noChangeArrowheads="1"/>
          </p:cNvSpPr>
          <p:nvPr>
            <p:ph type="sldNum" sz="quarter" idx="12"/>
          </p:nvPr>
        </p:nvSpPr>
        <p:spPr>
          <a:ln/>
        </p:spPr>
        <p:txBody>
          <a:bodyPr/>
          <a:lstStyle>
            <a:lvl1pPr>
              <a:defRPr/>
            </a:lvl1pPr>
          </a:lstStyle>
          <a:p>
            <a:pPr>
              <a:defRPr/>
            </a:pPr>
            <a:fld id="{63906489-FA2E-40C6-98CC-C65EAE7180D2}" type="slidenum">
              <a:rPr lang="nl-NL"/>
              <a:pPr>
                <a:defRPr/>
              </a:pPr>
              <a:t>‹nr.›</a:t>
            </a:fld>
            <a:endParaRPr lang="nl-NL"/>
          </a:p>
        </p:txBody>
      </p:sp>
    </p:spTree>
    <p:extLst>
      <p:ext uri="{BB962C8B-B14F-4D97-AF65-F5344CB8AC3E}">
        <p14:creationId xmlns:p14="http://schemas.microsoft.com/office/powerpoint/2010/main" val="2418783790"/>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6FC31E41-1681-4DC8-A6C5-58F605AC0B9D}" type="slidenum">
              <a:rPr lang="nl-NL"/>
              <a:pPr>
                <a:defRPr/>
              </a:pPr>
              <a:t>‹nr.›</a:t>
            </a:fld>
            <a:endParaRPr lang="nl-NL"/>
          </a:p>
        </p:txBody>
      </p:sp>
    </p:spTree>
    <p:extLst>
      <p:ext uri="{BB962C8B-B14F-4D97-AF65-F5344CB8AC3E}">
        <p14:creationId xmlns:p14="http://schemas.microsoft.com/office/powerpoint/2010/main" val="3717965244"/>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smtClean="0"/>
              <a:t>Klik op het pictogram als u een afbeelding wilt toevoegen</a:t>
            </a:r>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DB3ACE2-EB49-48D3-B9AD-1148921F4B67}" type="slidenum">
              <a:rPr lang="nl-NL"/>
              <a:pPr>
                <a:defRPr/>
              </a:pPr>
              <a:t>‹nr.›</a:t>
            </a:fld>
            <a:endParaRPr lang="nl-NL"/>
          </a:p>
        </p:txBody>
      </p:sp>
    </p:spTree>
    <p:extLst>
      <p:ext uri="{BB962C8B-B14F-4D97-AF65-F5344CB8AC3E}">
        <p14:creationId xmlns:p14="http://schemas.microsoft.com/office/powerpoint/2010/main" val="893417481"/>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EBEB422B-B315-4645-92BF-332A430E6378}" type="slidenum">
              <a:rPr lang="nl-NL"/>
              <a:pPr>
                <a:defRPr/>
              </a:pPr>
              <a:t>‹nr.›</a:t>
            </a:fld>
            <a:endParaRPr lang="nl-NL"/>
          </a:p>
        </p:txBody>
      </p:sp>
    </p:spTree>
    <p:extLst>
      <p:ext uri="{BB962C8B-B14F-4D97-AF65-F5344CB8AC3E}">
        <p14:creationId xmlns:p14="http://schemas.microsoft.com/office/powerpoint/2010/main" val="561942969"/>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40513" y="115888"/>
            <a:ext cx="2057400" cy="6192837"/>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68313" y="115888"/>
            <a:ext cx="6019800" cy="6192837"/>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E2D9C916-2AB8-4A2E-A3B1-07343A34B919}" type="slidenum">
              <a:rPr lang="nl-NL"/>
              <a:pPr>
                <a:defRPr/>
              </a:pPr>
              <a:t>‹nr.›</a:t>
            </a:fld>
            <a:endParaRPr lang="nl-NL"/>
          </a:p>
        </p:txBody>
      </p:sp>
    </p:spTree>
    <p:extLst>
      <p:ext uri="{BB962C8B-B14F-4D97-AF65-F5344CB8AC3E}">
        <p14:creationId xmlns:p14="http://schemas.microsoft.com/office/powerpoint/2010/main" val="4194355238"/>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468313" y="115888"/>
            <a:ext cx="8229600" cy="633412"/>
          </a:xfrm>
        </p:spPr>
        <p:txBody>
          <a:bodyPr/>
          <a:lstStyle/>
          <a:p>
            <a:r>
              <a:rPr lang="nl-NL" smtClean="0"/>
              <a:t>Klik om de stijl te bewerken</a:t>
            </a:r>
            <a:endParaRPr lang="nl-NL"/>
          </a:p>
        </p:txBody>
      </p:sp>
      <p:sp>
        <p:nvSpPr>
          <p:cNvPr id="3" name="Tijdelijke aanduiding voor inhoud 2"/>
          <p:cNvSpPr>
            <a:spLocks noGrp="1"/>
          </p:cNvSpPr>
          <p:nvPr>
            <p:ph sz="quarter" idx="1"/>
          </p:nvPr>
        </p:nvSpPr>
        <p:spPr>
          <a:xfrm>
            <a:off x="468313" y="836613"/>
            <a:ext cx="4038600" cy="2659062"/>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quarter" idx="2"/>
          </p:nvPr>
        </p:nvSpPr>
        <p:spPr>
          <a:xfrm>
            <a:off x="4659313" y="836613"/>
            <a:ext cx="4038600" cy="2659062"/>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inhoud 4"/>
          <p:cNvSpPr>
            <a:spLocks noGrp="1"/>
          </p:cNvSpPr>
          <p:nvPr>
            <p:ph sz="quarter" idx="3"/>
          </p:nvPr>
        </p:nvSpPr>
        <p:spPr>
          <a:xfrm>
            <a:off x="468313" y="3648075"/>
            <a:ext cx="4038600" cy="266065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inhoud 5"/>
          <p:cNvSpPr>
            <a:spLocks noGrp="1"/>
          </p:cNvSpPr>
          <p:nvPr>
            <p:ph sz="quarter" idx="4"/>
          </p:nvPr>
        </p:nvSpPr>
        <p:spPr>
          <a:xfrm>
            <a:off x="4659313" y="3648075"/>
            <a:ext cx="4038600" cy="266065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2A6BE05D-9A9F-4033-A668-057756FFB6F2}" type="slidenum">
              <a:rPr lang="nl-NL"/>
              <a:pPr>
                <a:defRPr/>
              </a:pPr>
              <a:t>‹nr.›</a:t>
            </a:fld>
            <a:endParaRPr lang="nl-NL"/>
          </a:p>
        </p:txBody>
      </p:sp>
    </p:spTree>
    <p:extLst>
      <p:ext uri="{BB962C8B-B14F-4D97-AF65-F5344CB8AC3E}">
        <p14:creationId xmlns:p14="http://schemas.microsoft.com/office/powerpoint/2010/main" val="2014752643"/>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dia">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4572000" y="404813"/>
            <a:ext cx="4248150" cy="1511300"/>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3" name="Rectangle 3"/>
          <p:cNvSpPr>
            <a:spLocks noGrp="1" noChangeArrowheads="1"/>
          </p:cNvSpPr>
          <p:nvPr>
            <p:ph type="dt" sz="half" idx="10"/>
          </p:nvPr>
        </p:nvSpPr>
        <p:spPr/>
        <p:txBody>
          <a:bodyPr/>
          <a:lstStyle>
            <a:lvl1pPr>
              <a:defRPr/>
            </a:lvl1pPr>
          </a:lstStyle>
          <a:p>
            <a:pPr>
              <a:defRPr/>
            </a:pPr>
            <a:endParaRPr lang="nl-NL"/>
          </a:p>
        </p:txBody>
      </p:sp>
      <p:sp>
        <p:nvSpPr>
          <p:cNvPr id="4" name="Rectangle 4"/>
          <p:cNvSpPr>
            <a:spLocks noGrp="1" noChangeArrowheads="1"/>
          </p:cNvSpPr>
          <p:nvPr>
            <p:ph type="ftr" sz="quarter" idx="11"/>
          </p:nvPr>
        </p:nvSpPr>
        <p:spPr/>
        <p:txBody>
          <a:bodyPr/>
          <a:lstStyle>
            <a:lvl1pPr>
              <a:defRPr/>
            </a:lvl1pPr>
          </a:lstStyle>
          <a:p>
            <a:pPr>
              <a:defRPr/>
            </a:pPr>
            <a:endParaRPr lang="nl-NL"/>
          </a:p>
        </p:txBody>
      </p:sp>
      <p:sp>
        <p:nvSpPr>
          <p:cNvPr id="5" name="Rectangle 5"/>
          <p:cNvSpPr>
            <a:spLocks noGrp="1" noChangeArrowheads="1"/>
          </p:cNvSpPr>
          <p:nvPr>
            <p:ph type="sldNum" sz="quarter" idx="12"/>
          </p:nvPr>
        </p:nvSpPr>
        <p:spPr/>
        <p:txBody>
          <a:bodyPr/>
          <a:lstStyle>
            <a:lvl1pPr>
              <a:defRPr/>
            </a:lvl1pPr>
          </a:lstStyle>
          <a:p>
            <a:pPr>
              <a:defRPr/>
            </a:pPr>
            <a:fld id="{E615B1D0-1813-4D19-AACF-370FC06C9125}" type="slidenum">
              <a:rPr lang="nl-NL"/>
              <a:pPr>
                <a:defRPr/>
              </a:pPr>
              <a:t>‹nr.›</a:t>
            </a:fld>
            <a:endParaRPr lang="nl-NL"/>
          </a:p>
        </p:txBody>
      </p:sp>
    </p:spTree>
    <p:extLst>
      <p:ext uri="{BB962C8B-B14F-4D97-AF65-F5344CB8AC3E}">
        <p14:creationId xmlns:p14="http://schemas.microsoft.com/office/powerpoint/2010/main" val="187292015"/>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B42F274-10B4-4A7E-B8AD-11C4CF776D35}" type="slidenum">
              <a:rPr lang="nl-NL"/>
              <a:pPr>
                <a:defRPr/>
              </a:pPr>
              <a:t>‹nr.›</a:t>
            </a:fld>
            <a:endParaRPr lang="nl-NL"/>
          </a:p>
        </p:txBody>
      </p:sp>
    </p:spTree>
    <p:extLst>
      <p:ext uri="{BB962C8B-B14F-4D97-AF65-F5344CB8AC3E}">
        <p14:creationId xmlns:p14="http://schemas.microsoft.com/office/powerpoint/2010/main" val="1873360236"/>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1741A64-913D-4223-8612-86D3712C2070}" type="slidenum">
              <a:rPr lang="nl-NL"/>
              <a:pPr>
                <a:defRPr/>
              </a:pPr>
              <a:t>‹nr.›</a:t>
            </a:fld>
            <a:endParaRPr lang="nl-NL"/>
          </a:p>
        </p:txBody>
      </p:sp>
    </p:spTree>
    <p:extLst>
      <p:ext uri="{BB962C8B-B14F-4D97-AF65-F5344CB8AC3E}">
        <p14:creationId xmlns:p14="http://schemas.microsoft.com/office/powerpoint/2010/main" val="725102292"/>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68313" y="1628775"/>
            <a:ext cx="40386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59313" y="1628775"/>
            <a:ext cx="40386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72C9100-2C7D-4757-A697-BDE7A579E521}" type="slidenum">
              <a:rPr lang="nl-NL"/>
              <a:pPr>
                <a:defRPr/>
              </a:pPr>
              <a:t>‹nr.›</a:t>
            </a:fld>
            <a:endParaRPr lang="nl-NL"/>
          </a:p>
        </p:txBody>
      </p:sp>
    </p:spTree>
    <p:extLst>
      <p:ext uri="{BB962C8B-B14F-4D97-AF65-F5344CB8AC3E}">
        <p14:creationId xmlns:p14="http://schemas.microsoft.com/office/powerpoint/2010/main" val="972811653"/>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CB4E3B55-EDDC-4F21-88D5-1CC2163B325D}" type="slidenum">
              <a:rPr lang="nl-NL"/>
              <a:pPr>
                <a:defRPr/>
              </a:pPr>
              <a:t>‹nr.›</a:t>
            </a:fld>
            <a:endParaRPr lang="nl-NL"/>
          </a:p>
        </p:txBody>
      </p:sp>
    </p:spTree>
    <p:extLst>
      <p:ext uri="{BB962C8B-B14F-4D97-AF65-F5344CB8AC3E}">
        <p14:creationId xmlns:p14="http://schemas.microsoft.com/office/powerpoint/2010/main" val="3463091119"/>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Rectangle 4"/>
          <p:cNvSpPr>
            <a:spLocks noGrp="1" noChangeArrowheads="1"/>
          </p:cNvSpPr>
          <p:nvPr>
            <p:ph type="dt" sz="half" idx="10"/>
          </p:nvPr>
        </p:nvSpPr>
        <p:spPr>
          <a:ln/>
        </p:spPr>
        <p:txBody>
          <a:bodyPr/>
          <a:lstStyle>
            <a:lvl1pPr>
              <a:defRPr/>
            </a:lvl1pPr>
          </a:lstStyle>
          <a:p>
            <a:pPr>
              <a:defRPr/>
            </a:pPr>
            <a:endParaRPr lang="nl-NL"/>
          </a:p>
        </p:txBody>
      </p:sp>
      <p:sp>
        <p:nvSpPr>
          <p:cNvPr id="4" name="Rectangle 5"/>
          <p:cNvSpPr>
            <a:spLocks noGrp="1" noChangeArrowheads="1"/>
          </p:cNvSpPr>
          <p:nvPr>
            <p:ph type="ftr" sz="quarter" idx="11"/>
          </p:nvPr>
        </p:nvSpPr>
        <p:spPr>
          <a:ln/>
        </p:spPr>
        <p:txBody>
          <a:bodyPr/>
          <a:lstStyle>
            <a:lvl1pPr>
              <a:defRPr/>
            </a:lvl1pPr>
          </a:lstStyle>
          <a:p>
            <a:pPr>
              <a:defRPr/>
            </a:pPr>
            <a:endParaRPr lang="nl-NL"/>
          </a:p>
        </p:txBody>
      </p:sp>
      <p:sp>
        <p:nvSpPr>
          <p:cNvPr id="5" name="Rectangle 6"/>
          <p:cNvSpPr>
            <a:spLocks noGrp="1" noChangeArrowheads="1"/>
          </p:cNvSpPr>
          <p:nvPr>
            <p:ph type="sldNum" sz="quarter" idx="12"/>
          </p:nvPr>
        </p:nvSpPr>
        <p:spPr>
          <a:ln/>
        </p:spPr>
        <p:txBody>
          <a:bodyPr/>
          <a:lstStyle>
            <a:lvl1pPr>
              <a:defRPr/>
            </a:lvl1pPr>
          </a:lstStyle>
          <a:p>
            <a:pPr>
              <a:defRPr/>
            </a:pPr>
            <a:fld id="{A4B253B1-2585-418C-9EB1-EAD3CA11DF1C}" type="slidenum">
              <a:rPr lang="nl-NL"/>
              <a:pPr>
                <a:defRPr/>
              </a:pPr>
              <a:t>‹nr.›</a:t>
            </a:fld>
            <a:endParaRPr lang="nl-NL"/>
          </a:p>
        </p:txBody>
      </p:sp>
    </p:spTree>
    <p:extLst>
      <p:ext uri="{BB962C8B-B14F-4D97-AF65-F5344CB8AC3E}">
        <p14:creationId xmlns:p14="http://schemas.microsoft.com/office/powerpoint/2010/main" val="3189456938"/>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l-NL"/>
          </a:p>
        </p:txBody>
      </p:sp>
      <p:sp>
        <p:nvSpPr>
          <p:cNvPr id="3" name="Rectangle 5"/>
          <p:cNvSpPr>
            <a:spLocks noGrp="1" noChangeArrowheads="1"/>
          </p:cNvSpPr>
          <p:nvPr>
            <p:ph type="ftr" sz="quarter" idx="11"/>
          </p:nvPr>
        </p:nvSpPr>
        <p:spPr>
          <a:ln/>
        </p:spPr>
        <p:txBody>
          <a:bodyPr/>
          <a:lstStyle>
            <a:lvl1pPr>
              <a:defRPr/>
            </a:lvl1pPr>
          </a:lstStyle>
          <a:p>
            <a:pPr>
              <a:defRPr/>
            </a:pPr>
            <a:endParaRPr lang="nl-NL"/>
          </a:p>
        </p:txBody>
      </p:sp>
      <p:sp>
        <p:nvSpPr>
          <p:cNvPr id="4" name="Rectangle 6"/>
          <p:cNvSpPr>
            <a:spLocks noGrp="1" noChangeArrowheads="1"/>
          </p:cNvSpPr>
          <p:nvPr>
            <p:ph type="sldNum" sz="quarter" idx="12"/>
          </p:nvPr>
        </p:nvSpPr>
        <p:spPr>
          <a:ln/>
        </p:spPr>
        <p:txBody>
          <a:bodyPr/>
          <a:lstStyle>
            <a:lvl1pPr>
              <a:defRPr/>
            </a:lvl1pPr>
          </a:lstStyle>
          <a:p>
            <a:pPr>
              <a:defRPr/>
            </a:pPr>
            <a:fld id="{9F37108E-ED00-4237-BABC-17415CFB0C2D}" type="slidenum">
              <a:rPr lang="nl-NL"/>
              <a:pPr>
                <a:defRPr/>
              </a:pPr>
              <a:t>‹nr.›</a:t>
            </a:fld>
            <a:endParaRPr lang="nl-NL"/>
          </a:p>
        </p:txBody>
      </p:sp>
    </p:spTree>
    <p:extLst>
      <p:ext uri="{BB962C8B-B14F-4D97-AF65-F5344CB8AC3E}">
        <p14:creationId xmlns:p14="http://schemas.microsoft.com/office/powerpoint/2010/main" val="2649738586"/>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8063E4D6-E4FA-40E1-869E-1F1F02750AE5}" type="slidenum">
              <a:rPr lang="nl-NL"/>
              <a:pPr>
                <a:defRPr/>
              </a:pPr>
              <a:t>‹nr.›</a:t>
            </a:fld>
            <a:endParaRPr lang="nl-NL"/>
          </a:p>
        </p:txBody>
      </p:sp>
    </p:spTree>
    <p:extLst>
      <p:ext uri="{BB962C8B-B14F-4D97-AF65-F5344CB8AC3E}">
        <p14:creationId xmlns:p14="http://schemas.microsoft.com/office/powerpoint/2010/main" val="97632744"/>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smtClean="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3C5E211-FB4B-4A7D-AA49-12F71DE9D206}" type="slidenum">
              <a:rPr lang="nl-NL"/>
              <a:pPr>
                <a:defRPr/>
              </a:pPr>
              <a:t>‹nr.›</a:t>
            </a:fld>
            <a:endParaRPr lang="nl-NL"/>
          </a:p>
        </p:txBody>
      </p:sp>
    </p:spTree>
    <p:extLst>
      <p:ext uri="{BB962C8B-B14F-4D97-AF65-F5344CB8AC3E}">
        <p14:creationId xmlns:p14="http://schemas.microsoft.com/office/powerpoint/2010/main" val="46161913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6A2DAF34-58C9-4C36-951D-5135CEB7321D}" type="slidenum">
              <a:rPr lang="nl-NL"/>
              <a:pPr>
                <a:defRPr/>
              </a:pPr>
              <a:t>‹nr.›</a:t>
            </a:fld>
            <a:endParaRPr lang="nl-NL"/>
          </a:p>
        </p:txBody>
      </p:sp>
    </p:spTree>
    <p:extLst>
      <p:ext uri="{BB962C8B-B14F-4D97-AF65-F5344CB8AC3E}">
        <p14:creationId xmlns:p14="http://schemas.microsoft.com/office/powerpoint/2010/main" val="3470942159"/>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38925" y="274638"/>
            <a:ext cx="2058988" cy="6034087"/>
          </a:xfrm>
          <a:prstGeom prst="rect">
            <a:avLst/>
          </a:prstGeo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274638"/>
            <a:ext cx="6029325" cy="6034087"/>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17ACA130-0AD0-4D4C-BAD4-0978EDD0477F}" type="slidenum">
              <a:rPr lang="nl-NL"/>
              <a:pPr>
                <a:defRPr/>
              </a:pPr>
              <a:t>‹nr.›</a:t>
            </a:fld>
            <a:endParaRPr lang="nl-NL"/>
          </a:p>
        </p:txBody>
      </p:sp>
    </p:spTree>
    <p:extLst>
      <p:ext uri="{BB962C8B-B14F-4D97-AF65-F5344CB8AC3E}">
        <p14:creationId xmlns:p14="http://schemas.microsoft.com/office/powerpoint/2010/main" val="144725546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115888"/>
            <a:ext cx="82296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smtClean="0"/>
              <a:t>Typ hier eventuele kopjes</a:t>
            </a:r>
          </a:p>
        </p:txBody>
      </p:sp>
      <p:sp>
        <p:nvSpPr>
          <p:cNvPr id="1027" name="Rectangle 3"/>
          <p:cNvSpPr>
            <a:spLocks noGrp="1" noChangeArrowheads="1"/>
          </p:cNvSpPr>
          <p:nvPr>
            <p:ph type="body" idx="1"/>
          </p:nvPr>
        </p:nvSpPr>
        <p:spPr bwMode="auto">
          <a:xfrm>
            <a:off x="468313" y="836613"/>
            <a:ext cx="82296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smtClean="0"/>
          </a:p>
        </p:txBody>
      </p:sp>
      <p:sp>
        <p:nvSpPr>
          <p:cNvPr id="15667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15667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15667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cs typeface="Arial" charset="0"/>
              </a:defRPr>
            </a:lvl1pPr>
          </a:lstStyle>
          <a:p>
            <a:pPr>
              <a:defRPr/>
            </a:pPr>
            <a:fld id="{A686C564-1F5C-403E-90E4-20AB6970AE84}" type="slidenum">
              <a:rPr lang="nl-NL"/>
              <a:pPr>
                <a:defRPr/>
              </a:pPr>
              <a:t>‹nr.›</a:t>
            </a:fld>
            <a:endParaRPr lang="nl-NL"/>
          </a:p>
        </p:txBody>
      </p:sp>
    </p:spTree>
  </p:cSld>
  <p:clrMap bg1="dk1" tx1="lt1" bg2="dk2" tx2="lt2" accent1="accent1" accent2="accent2" accent3="accent3" accent4="accent4" accent5="accent5" accent6="accent6" hlink="hlink" folHlink="folHlink"/>
  <p:sldLayoutIdLst>
    <p:sldLayoutId id="2147484224" r:id="rId1"/>
    <p:sldLayoutId id="2147484203" r:id="rId2"/>
    <p:sldLayoutId id="2147484204" r:id="rId3"/>
    <p:sldLayoutId id="2147484205" r:id="rId4"/>
    <p:sldLayoutId id="2147484206" r:id="rId5"/>
    <p:sldLayoutId id="2147484207" r:id="rId6"/>
    <p:sldLayoutId id="2147484208" r:id="rId7"/>
    <p:sldLayoutId id="2147484209" r:id="rId8"/>
    <p:sldLayoutId id="2147484210" r:id="rId9"/>
    <p:sldLayoutId id="2147484211" r:id="rId10"/>
    <p:sldLayoutId id="2147484212" r:id="rId11"/>
    <p:sldLayoutId id="2147484213"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3"/>
          <p:cNvSpPr>
            <a:spLocks noGrp="1" noChangeArrowheads="1"/>
          </p:cNvSpPr>
          <p:nvPr>
            <p:ph type="body" idx="1"/>
          </p:nvPr>
        </p:nvSpPr>
        <p:spPr bwMode="auto">
          <a:xfrm>
            <a:off x="468313" y="1628775"/>
            <a:ext cx="82296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smtClean="0"/>
              <a:t>Typ hier de tekst of liturgie.</a:t>
            </a:r>
          </a:p>
        </p:txBody>
      </p:sp>
      <p:sp>
        <p:nvSpPr>
          <p:cNvPr id="66765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66765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66765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cs typeface="Arial" charset="0"/>
              </a:defRPr>
            </a:lvl1pPr>
          </a:lstStyle>
          <a:p>
            <a:pPr>
              <a:defRPr/>
            </a:pPr>
            <a:fld id="{3539609B-00A9-4624-AF17-29FB4EC3D830}" type="slidenum">
              <a:rPr lang="nl-NL"/>
              <a:pPr>
                <a:defRPr/>
              </a:pPr>
              <a:t>‹nr.›</a:t>
            </a:fld>
            <a:endParaRPr lang="nl-NL"/>
          </a:p>
        </p:txBody>
      </p:sp>
    </p:spTree>
  </p:cSld>
  <p:clrMap bg1="lt1" tx1="dk1" bg2="lt2" tx2="dk2" accent1="accent1" accent2="accent2" accent3="accent3" accent4="accent4" accent5="accent5" accent6="accent6" hlink="hlink" folHlink="folHlink"/>
  <p:sldLayoutIdLst>
    <p:sldLayoutId id="2147484225" r:id="rId1"/>
    <p:sldLayoutId id="2147484214" r:id="rId2"/>
    <p:sldLayoutId id="2147484215" r:id="rId3"/>
    <p:sldLayoutId id="2147484216" r:id="rId4"/>
    <p:sldLayoutId id="2147484217" r:id="rId5"/>
    <p:sldLayoutId id="2147484218" r:id="rId6"/>
    <p:sldLayoutId id="2147484219" r:id="rId7"/>
    <p:sldLayoutId id="2147484220" r:id="rId8"/>
    <p:sldLayoutId id="2147484221" r:id="rId9"/>
    <p:sldLayoutId id="2147484222" r:id="rId10"/>
    <p:sldLayoutId id="2147484223" r:id="rId11"/>
  </p:sldLayoutIdLst>
  <p:transitio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Layout" Target="../slideLayouts/slideLayout2.xml"/><Relationship Id="rId1" Type="http://schemas.openxmlformats.org/officeDocument/2006/relationships/themeOverride" Target="../theme/themeOverride1.xml"/><Relationship Id="rId5" Type="http://schemas.openxmlformats.org/officeDocument/2006/relationships/image" Target="../media/image5.png"/><Relationship Id="rId4" Type="http://schemas.openxmlformats.org/officeDocument/2006/relationships/image" Target="../media/image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468313" y="260648"/>
            <a:ext cx="8229600" cy="6048077"/>
          </a:xfrm>
        </p:spPr>
        <p:txBody>
          <a:bodyPr/>
          <a:lstStyle/>
          <a:p>
            <a:r>
              <a:rPr lang="nl-NL" sz="3600" dirty="0" smtClean="0"/>
              <a:t>Wanneer was jij </a:t>
            </a:r>
          </a:p>
          <a:p>
            <a:r>
              <a:rPr lang="nl-NL" sz="3600" dirty="0" smtClean="0"/>
              <a:t>voor het laatst</a:t>
            </a:r>
          </a:p>
          <a:p>
            <a:r>
              <a:rPr lang="nl-NL" sz="4000" b="1" i="1" spc="300" dirty="0" smtClean="0"/>
              <a:t>WOEDEND</a:t>
            </a:r>
          </a:p>
          <a:p>
            <a:r>
              <a:rPr lang="nl-NL" sz="3600" dirty="0" smtClean="0"/>
              <a:t>– en terecht?</a:t>
            </a:r>
            <a:endParaRPr lang="nl-NL" sz="3600" b="1" dirty="0" smtClean="0"/>
          </a:p>
          <a:p>
            <a:endParaRPr lang="nl-NL" dirty="0" smtClean="0"/>
          </a:p>
          <a:p>
            <a:endParaRPr lang="nl-NL" dirty="0"/>
          </a:p>
        </p:txBody>
      </p:sp>
      <p:pic>
        <p:nvPicPr>
          <p:cNvPr id="4" name="Afbeelding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8104" y="-34843"/>
            <a:ext cx="3635896" cy="4544870"/>
          </a:xfrm>
          <a:prstGeom prst="rect">
            <a:avLst/>
          </a:prstGeom>
        </p:spPr>
      </p:pic>
      <p:pic>
        <p:nvPicPr>
          <p:cNvPr id="8" name="Afbeelding 7"/>
          <p:cNvPicPr>
            <a:picLocks noChangeAspect="1"/>
          </p:cNvPicPr>
          <p:nvPr/>
        </p:nvPicPr>
        <p:blipFill rotWithShape="1">
          <a:blip r:embed="rId3">
            <a:extLst>
              <a:ext uri="{28A0092B-C50C-407E-A947-70E740481C1C}">
                <a14:useLocalDpi xmlns:a14="http://schemas.microsoft.com/office/drawing/2010/main" val="0"/>
              </a:ext>
            </a:extLst>
          </a:blip>
          <a:srcRect l="9399" t="-815" b="10971"/>
          <a:stretch/>
        </p:blipFill>
        <p:spPr>
          <a:xfrm>
            <a:off x="5320977" y="4039028"/>
            <a:ext cx="3823023" cy="2815486"/>
          </a:xfrm>
          <a:prstGeom prst="rect">
            <a:avLst/>
          </a:prstGeom>
        </p:spPr>
      </p:pic>
      <p:pic>
        <p:nvPicPr>
          <p:cNvPr id="5" name="Afbeelding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444" y="3141578"/>
            <a:ext cx="5579548" cy="3712936"/>
          </a:xfrm>
          <a:prstGeom prst="rect">
            <a:avLst/>
          </a:prstGeom>
        </p:spPr>
      </p:pic>
    </p:spTree>
    <p:extLst>
      <p:ext uri="{BB962C8B-B14F-4D97-AF65-F5344CB8AC3E}">
        <p14:creationId xmlns:p14="http://schemas.microsoft.com/office/powerpoint/2010/main" val="857632916"/>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el 4"/>
          <p:cNvSpPr>
            <a:spLocks noGrp="1"/>
          </p:cNvSpPr>
          <p:nvPr>
            <p:ph type="title"/>
          </p:nvPr>
        </p:nvSpPr>
        <p:spPr/>
        <p:txBody>
          <a:bodyPr/>
          <a:lstStyle/>
          <a:p>
            <a:pPr marL="0" indent="0"/>
            <a:r>
              <a:rPr lang="nl-NL" sz="4800" b="1" u="none" dirty="0"/>
              <a:t>Tot 10 tellen in geloof</a:t>
            </a:r>
            <a:r>
              <a:rPr lang="nl-NL" sz="3600" dirty="0"/>
              <a:t/>
            </a:r>
            <a:br>
              <a:rPr lang="nl-NL" sz="3600" dirty="0"/>
            </a:br>
            <a:r>
              <a:rPr lang="nl-NL" i="1" u="none" dirty="0"/>
              <a:t>-samen oefenen om leerling van Jezus te zijn-</a:t>
            </a:r>
            <a:r>
              <a:rPr lang="nl-NL" sz="3600" dirty="0"/>
              <a:t/>
            </a:r>
            <a:br>
              <a:rPr lang="nl-NL" sz="3600" dirty="0"/>
            </a:br>
            <a:endParaRPr lang="nl-NL" sz="3600" dirty="0" smtClean="0"/>
          </a:p>
        </p:txBody>
      </p:sp>
      <p:sp>
        <p:nvSpPr>
          <p:cNvPr id="3" name="Tijdelijke aanduiding voor inhoud 2"/>
          <p:cNvSpPr>
            <a:spLocks noGrp="1"/>
          </p:cNvSpPr>
          <p:nvPr>
            <p:ph idx="1"/>
          </p:nvPr>
        </p:nvSpPr>
        <p:spPr>
          <a:xfrm>
            <a:off x="468313" y="1844823"/>
            <a:ext cx="8229600" cy="4463901"/>
          </a:xfrm>
        </p:spPr>
        <p:txBody>
          <a:bodyPr/>
          <a:lstStyle/>
          <a:p>
            <a:endParaRPr lang="nl-NL" dirty="0"/>
          </a:p>
        </p:txBody>
      </p:sp>
      <p:sp>
        <p:nvSpPr>
          <p:cNvPr id="4" name="Rectangle 4"/>
          <p:cNvSpPr>
            <a:spLocks noChangeArrowheads="1"/>
          </p:cNvSpPr>
          <p:nvPr/>
        </p:nvSpPr>
        <p:spPr bwMode="auto">
          <a:xfrm>
            <a:off x="395536" y="2142346"/>
            <a:ext cx="2250231"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nl-NL" sz="4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STAP 2</a:t>
            </a:r>
            <a:endParaRPr kumimoji="0" lang="nl-NL" altLang="nl-NL" sz="4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5" name="Group 1"/>
          <p:cNvGrpSpPr>
            <a:grpSpLocks/>
          </p:cNvGrpSpPr>
          <p:nvPr/>
        </p:nvGrpSpPr>
        <p:grpSpPr bwMode="auto">
          <a:xfrm>
            <a:off x="755576" y="2924944"/>
            <a:ext cx="6873994" cy="3312156"/>
            <a:chOff x="2007" y="2907"/>
            <a:chExt cx="4680" cy="5213"/>
          </a:xfrm>
        </p:grpSpPr>
        <p:sp>
          <p:nvSpPr>
            <p:cNvPr id="6" name="Text Box 3"/>
            <p:cNvSpPr txBox="1">
              <a:spLocks noChangeArrowheads="1"/>
            </p:cNvSpPr>
            <p:nvPr/>
          </p:nvSpPr>
          <p:spPr bwMode="auto">
            <a:xfrm>
              <a:off x="2187" y="3087"/>
              <a:ext cx="4500" cy="2880"/>
            </a:xfrm>
            <a:prstGeom prst="rect">
              <a:avLst/>
            </a:prstGeom>
            <a:solidFill>
              <a:srgbClr val="00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l-NL" altLang="nl-NL"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Text Box 2"/>
            <p:cNvSpPr txBox="1">
              <a:spLocks noChangeArrowheads="1"/>
            </p:cNvSpPr>
            <p:nvPr/>
          </p:nvSpPr>
          <p:spPr bwMode="auto">
            <a:xfrm>
              <a:off x="2007" y="2907"/>
              <a:ext cx="3187" cy="521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nl-NL" sz="5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Maak geen afbeelding </a:t>
              </a:r>
            </a:p>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nl-NL" sz="5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van Mij om die te vereren.</a:t>
              </a:r>
              <a:endParaRPr kumimoji="0" lang="nl-NL" altLang="nl-NL" sz="5400" b="0" i="0" u="none" strike="noStrike" cap="none" normalizeH="0" baseline="0" dirty="0" smtClean="0">
                <a:ln>
                  <a:noFill/>
                </a:ln>
                <a:solidFill>
                  <a:srgbClr val="000000"/>
                </a:solidFill>
                <a:effectLst/>
                <a:latin typeface="Arial" pitchFamily="34" charset="0"/>
                <a:cs typeface="Arial" pitchFamily="34" charset="0"/>
              </a:endParaRPr>
            </a:p>
          </p:txBody>
        </p:sp>
      </p:grpSp>
      <p:sp>
        <p:nvSpPr>
          <p:cNvPr id="8" name="Rectangle 7"/>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l-NL" altLang="nl-NL" sz="1800" b="0" i="0" u="none" strike="noStrike" cap="none" normalizeH="0" baseline="0" smtClean="0">
              <a:ln>
                <a:noFill/>
              </a:ln>
              <a:solidFill>
                <a:schemeClr val="tx1"/>
              </a:solidFill>
              <a:effectLst/>
              <a:latin typeface="Arial" pitchFamily="34" charset="0"/>
              <a:cs typeface="Arial" pitchFamily="34" charset="0"/>
            </a:endParaRPr>
          </a:p>
        </p:txBody>
      </p:sp>
      <p:pic>
        <p:nvPicPr>
          <p:cNvPr id="10" name="Tijdelijke aanduiding voor inhoud 3"/>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5903640" y="1643604"/>
            <a:ext cx="3240360" cy="5236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el 1"/>
          <p:cNvSpPr txBox="1">
            <a:spLocks/>
          </p:cNvSpPr>
          <p:nvPr/>
        </p:nvSpPr>
        <p:spPr bwMode="auto">
          <a:xfrm>
            <a:off x="5903640" y="3954235"/>
            <a:ext cx="3240360" cy="633412"/>
          </a:xfrm>
          <a:prstGeom prst="rect">
            <a:avLst/>
          </a:prstGeom>
          <a:solidFill>
            <a:schemeClr val="tx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a:lstStyle>
          <a:p>
            <a:pPr algn="ctr"/>
            <a:r>
              <a:rPr lang="nl-NL" sz="3200" b="1" u="none" kern="0" dirty="0" smtClean="0">
                <a:solidFill>
                  <a:srgbClr val="FF0000"/>
                </a:solidFill>
              </a:rPr>
              <a:t>Tot tien tellen</a:t>
            </a:r>
            <a:endParaRPr lang="nl-NL" sz="3200" b="1" u="none" kern="0" dirty="0">
              <a:solidFill>
                <a:srgbClr val="FF0000"/>
              </a:solidFill>
            </a:endParaRP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itel 4"/>
          <p:cNvSpPr>
            <a:spLocks noGrp="1"/>
          </p:cNvSpPr>
          <p:nvPr>
            <p:ph type="title"/>
          </p:nvPr>
        </p:nvSpPr>
        <p:spPr/>
        <p:txBody>
          <a:bodyPr/>
          <a:lstStyle/>
          <a:p>
            <a:r>
              <a:rPr lang="nl-NL" sz="3600" b="1" dirty="0"/>
              <a:t>Een </a:t>
            </a:r>
            <a:r>
              <a:rPr lang="nl-NL" sz="3600" b="1" dirty="0" smtClean="0"/>
              <a:t> DEFINITIE  van </a:t>
            </a:r>
            <a:r>
              <a:rPr lang="nl-NL" sz="3600" b="1" dirty="0"/>
              <a:t>een christen</a:t>
            </a:r>
            <a:br>
              <a:rPr lang="nl-NL" sz="3600" b="1" dirty="0"/>
            </a:br>
            <a:endParaRPr lang="nl-NL" sz="3600" dirty="0" smtClean="0"/>
          </a:p>
        </p:txBody>
      </p:sp>
      <p:sp>
        <p:nvSpPr>
          <p:cNvPr id="3" name="Tijdelijke aanduiding voor inhoud 2"/>
          <p:cNvSpPr>
            <a:spLocks noGrp="1"/>
          </p:cNvSpPr>
          <p:nvPr>
            <p:ph idx="1"/>
          </p:nvPr>
        </p:nvSpPr>
        <p:spPr>
          <a:xfrm>
            <a:off x="468313" y="836613"/>
            <a:ext cx="8136136" cy="5472112"/>
          </a:xfrm>
        </p:spPr>
        <p:txBody>
          <a:bodyPr/>
          <a:lstStyle/>
          <a:p>
            <a:endParaRPr lang="nl-NL" dirty="0"/>
          </a:p>
          <a:p>
            <a:r>
              <a:rPr lang="nl-NL" sz="4000" dirty="0" smtClean="0"/>
              <a:t>God </a:t>
            </a:r>
            <a:r>
              <a:rPr lang="nl-NL" sz="4000" dirty="0"/>
              <a:t>heb ik lief! </a:t>
            </a:r>
            <a:endParaRPr lang="nl-NL" sz="4000" dirty="0" smtClean="0"/>
          </a:p>
          <a:p>
            <a:endParaRPr lang="nl-NL" sz="3600" dirty="0" smtClean="0"/>
          </a:p>
          <a:p>
            <a:r>
              <a:rPr lang="nl-NL" sz="3600" dirty="0" smtClean="0"/>
              <a:t>Daarom </a:t>
            </a:r>
            <a:r>
              <a:rPr lang="nl-NL" sz="3600" dirty="0"/>
              <a:t>wil ik </a:t>
            </a:r>
            <a:r>
              <a:rPr lang="nl-NL" sz="3600" dirty="0" smtClean="0"/>
              <a:t>als </a:t>
            </a:r>
            <a:r>
              <a:rPr lang="nl-NL" sz="3600" dirty="0"/>
              <a:t>kind van God </a:t>
            </a:r>
            <a:endParaRPr lang="nl-NL" sz="3600" dirty="0" smtClean="0"/>
          </a:p>
          <a:p>
            <a:pPr marL="571500" indent="-571500">
              <a:buFont typeface="Wingdings" panose="05000000000000000000" pitchFamily="2" charset="2"/>
              <a:buChar char="ü"/>
            </a:pPr>
            <a:r>
              <a:rPr lang="nl-NL" sz="3600" dirty="0" smtClean="0"/>
              <a:t>gehoorzaam </a:t>
            </a:r>
            <a:r>
              <a:rPr lang="nl-NL" sz="3600" dirty="0"/>
              <a:t>zijn </a:t>
            </a:r>
            <a:r>
              <a:rPr lang="nl-NL" sz="3600" dirty="0" smtClean="0"/>
              <a:t>aan </a:t>
            </a:r>
            <a:r>
              <a:rPr lang="nl-NL" sz="3600" dirty="0"/>
              <a:t>al zijn geboden, </a:t>
            </a:r>
            <a:endParaRPr lang="nl-NL" sz="3600" dirty="0" smtClean="0"/>
          </a:p>
          <a:p>
            <a:pPr marL="571500" indent="-571500">
              <a:buFont typeface="Wingdings" panose="05000000000000000000" pitchFamily="2" charset="2"/>
              <a:buChar char="ü"/>
            </a:pPr>
            <a:r>
              <a:rPr lang="nl-NL" sz="3600" dirty="0" smtClean="0"/>
              <a:t>in </a:t>
            </a:r>
            <a:r>
              <a:rPr lang="nl-NL" sz="3600" dirty="0"/>
              <a:t>alle omstandigheden </a:t>
            </a:r>
            <a:r>
              <a:rPr lang="nl-NL" sz="3600" dirty="0" smtClean="0"/>
              <a:t>op </a:t>
            </a:r>
            <a:r>
              <a:rPr lang="nl-NL" sz="3600" dirty="0"/>
              <a:t>Hem vertrouwen </a:t>
            </a:r>
            <a:endParaRPr lang="nl-NL" sz="3600" dirty="0" smtClean="0"/>
          </a:p>
          <a:p>
            <a:pPr marL="571500" indent="-571500">
              <a:buFont typeface="Wingdings" panose="05000000000000000000" pitchFamily="2" charset="2"/>
              <a:buChar char="ü"/>
            </a:pPr>
            <a:r>
              <a:rPr lang="nl-NL" sz="3600" dirty="0" smtClean="0"/>
              <a:t>en </a:t>
            </a:r>
            <a:r>
              <a:rPr lang="nl-NL" sz="3600" dirty="0"/>
              <a:t>in alle situaties Jezus volgen.</a:t>
            </a:r>
          </a:p>
          <a:p>
            <a:endParaRPr lang="nl-NL" dirty="0"/>
          </a:p>
        </p:txBody>
      </p:sp>
    </p:spTree>
    <p:extLst>
      <p:ext uri="{BB962C8B-B14F-4D97-AF65-F5344CB8AC3E}">
        <p14:creationId xmlns:p14="http://schemas.microsoft.com/office/powerpoint/2010/main" val="999008585"/>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p:txBody>
          <a:bodyPr/>
          <a:lstStyle/>
          <a:p>
            <a:pPr>
              <a:lnSpc>
                <a:spcPct val="150000"/>
              </a:lnSpc>
            </a:pPr>
            <a:r>
              <a:rPr lang="nl-NL" sz="4400" dirty="0" smtClean="0"/>
              <a:t>God accepteert geen zonde</a:t>
            </a:r>
          </a:p>
          <a:p>
            <a:endParaRPr lang="nl-NL" sz="3200" dirty="0"/>
          </a:p>
          <a:p>
            <a:r>
              <a:rPr lang="nl-NL" sz="3600" dirty="0" smtClean="0"/>
              <a:t>In het klassieke doopformulier staat:</a:t>
            </a:r>
          </a:p>
          <a:p>
            <a:pPr marL="457200" indent="-457200">
              <a:buFont typeface="Wingdings" panose="05000000000000000000" pitchFamily="2" charset="2"/>
              <a:buChar char="Ø"/>
            </a:pPr>
            <a:endParaRPr lang="nl-NL" sz="4000" dirty="0" smtClean="0"/>
          </a:p>
          <a:p>
            <a:pPr marL="0" indent="0"/>
            <a:r>
              <a:rPr lang="nl-NL" sz="4000" i="1" dirty="0" smtClean="0"/>
              <a:t>Daarom rust Gods toorn op ons</a:t>
            </a:r>
            <a:endParaRPr lang="nl-NL" sz="4000" dirty="0"/>
          </a:p>
        </p:txBody>
      </p:sp>
    </p:spTree>
    <p:extLst>
      <p:ext uri="{BB962C8B-B14F-4D97-AF65-F5344CB8AC3E}">
        <p14:creationId xmlns:p14="http://schemas.microsoft.com/office/powerpoint/2010/main" val="2712358957"/>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p:txBody>
          <a:bodyPr/>
          <a:lstStyle/>
          <a:p>
            <a:endParaRPr lang="nl-NL"/>
          </a:p>
        </p:txBody>
      </p:sp>
    </p:spTree>
    <p:extLst>
      <p:ext uri="{BB962C8B-B14F-4D97-AF65-F5344CB8AC3E}">
        <p14:creationId xmlns:p14="http://schemas.microsoft.com/office/powerpoint/2010/main" val="816389808"/>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468312" y="548680"/>
            <a:ext cx="8424167" cy="5760045"/>
          </a:xfrm>
        </p:spPr>
        <p:txBody>
          <a:bodyPr/>
          <a:lstStyle/>
          <a:p>
            <a:pPr marL="0" indent="0"/>
            <a:r>
              <a:rPr lang="nl-NL" sz="3600" dirty="0"/>
              <a:t>God heeft zijn Zoon niet naar de wereld gestuurd om een oordeel over haar te vellen, maar om de </a:t>
            </a:r>
            <a:r>
              <a:rPr lang="nl-NL" sz="3600" dirty="0" smtClean="0"/>
              <a:t>wereld te </a:t>
            </a:r>
            <a:r>
              <a:rPr lang="nl-NL" sz="3600" dirty="0"/>
              <a:t>redden. </a:t>
            </a:r>
            <a:endParaRPr lang="nl-NL" sz="3600" dirty="0" smtClean="0"/>
          </a:p>
          <a:p>
            <a:r>
              <a:rPr lang="nl-NL" dirty="0" smtClean="0"/>
              <a:t>Johannes 3 vers 17</a:t>
            </a:r>
          </a:p>
          <a:p>
            <a:endParaRPr lang="nl-NL" dirty="0"/>
          </a:p>
          <a:p>
            <a:r>
              <a:rPr lang="nl-NL" dirty="0" smtClean="0"/>
              <a:t>Dat betekent ook: </a:t>
            </a:r>
          </a:p>
          <a:p>
            <a:pPr marL="0" indent="0"/>
            <a:r>
              <a:rPr lang="nl-NL" sz="3600" dirty="0" smtClean="0"/>
              <a:t>Wie </a:t>
            </a:r>
            <a:r>
              <a:rPr lang="nl-NL" sz="3600" dirty="0"/>
              <a:t>in de Zoon gelooft, heeft eeuwig leven, wie de Zoon niet wil </a:t>
            </a:r>
            <a:r>
              <a:rPr lang="nl-NL" sz="3600" dirty="0" err="1" smtClean="0"/>
              <a:t>gehoorza-men</a:t>
            </a:r>
            <a:r>
              <a:rPr lang="nl-NL" sz="3600" dirty="0" smtClean="0"/>
              <a:t> </a:t>
            </a:r>
            <a:r>
              <a:rPr lang="nl-NL" sz="3600" dirty="0"/>
              <a:t>zal dat leven niet kennen; </a:t>
            </a:r>
            <a:r>
              <a:rPr lang="nl-NL" sz="3600" dirty="0" err="1" smtClean="0"/>
              <a:t>integen-deel</a:t>
            </a:r>
            <a:r>
              <a:rPr lang="nl-NL" sz="3600" dirty="0"/>
              <a:t>, Gods toorn blijft op Hem rusten. </a:t>
            </a:r>
            <a:endParaRPr lang="nl-NL" sz="3600" dirty="0" smtClean="0"/>
          </a:p>
          <a:p>
            <a:r>
              <a:rPr lang="nl-NL" dirty="0" smtClean="0"/>
              <a:t>Johannes 3 vers 36</a:t>
            </a:r>
            <a:endParaRPr lang="nl-NL" dirty="0"/>
          </a:p>
          <a:p>
            <a:endParaRPr lang="nl-NL" dirty="0"/>
          </a:p>
        </p:txBody>
      </p:sp>
    </p:spTree>
    <p:extLst>
      <p:ext uri="{BB962C8B-B14F-4D97-AF65-F5344CB8AC3E}">
        <p14:creationId xmlns:p14="http://schemas.microsoft.com/office/powerpoint/2010/main" val="374638773"/>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468312" y="548680"/>
            <a:ext cx="8424167" cy="5760045"/>
          </a:xfrm>
        </p:spPr>
        <p:txBody>
          <a:bodyPr/>
          <a:lstStyle/>
          <a:p>
            <a:pPr marL="0" indent="0"/>
            <a:r>
              <a:rPr lang="nl-NL" sz="3600" dirty="0"/>
              <a:t>Wanneer Jezus, de Heer, vanuit de hemel verschijnt, dan komt Hij in een vlammend vuur en omringd door </a:t>
            </a:r>
            <a:r>
              <a:rPr lang="nl-NL" sz="3600" dirty="0" err="1" smtClean="0"/>
              <a:t>enge-len</a:t>
            </a:r>
            <a:r>
              <a:rPr lang="nl-NL" sz="3600" dirty="0" smtClean="0"/>
              <a:t> </a:t>
            </a:r>
            <a:r>
              <a:rPr lang="nl-NL" sz="3600" dirty="0"/>
              <a:t>door wie Hij zijn macht manifesteert. Dan straft Hij hen die God niet erkennen en het evangelie van onze Heer Jezus niet gehoorzamen. Ze zullen voor </a:t>
            </a:r>
            <a:r>
              <a:rPr lang="nl-NL" sz="3600" dirty="0" smtClean="0"/>
              <a:t>eeuwig </a:t>
            </a:r>
            <a:r>
              <a:rPr lang="nl-NL" sz="3600" dirty="0"/>
              <a:t>worden verstoten, ver van  de Heer en van zijn kracht en majesteit. </a:t>
            </a:r>
            <a:endParaRPr lang="nl-NL" sz="3600" dirty="0" smtClean="0"/>
          </a:p>
          <a:p>
            <a:r>
              <a:rPr lang="nl-NL" dirty="0" smtClean="0"/>
              <a:t>2 Tessalonicenzen 1 vers 8b t/m 9</a:t>
            </a:r>
            <a:endParaRPr lang="nl-NL" dirty="0"/>
          </a:p>
          <a:p>
            <a:endParaRPr lang="nl-NL" dirty="0"/>
          </a:p>
          <a:p>
            <a:endParaRPr lang="nl-NL" dirty="0"/>
          </a:p>
        </p:txBody>
      </p:sp>
    </p:spTree>
    <p:extLst>
      <p:ext uri="{BB962C8B-B14F-4D97-AF65-F5344CB8AC3E}">
        <p14:creationId xmlns:p14="http://schemas.microsoft.com/office/powerpoint/2010/main" val="3966707760"/>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468312" y="548680"/>
            <a:ext cx="8424167" cy="5760045"/>
          </a:xfrm>
        </p:spPr>
        <p:txBody>
          <a:bodyPr/>
          <a:lstStyle/>
          <a:p>
            <a:pPr marL="0" indent="0"/>
            <a:r>
              <a:rPr lang="nl-NL" sz="3600" dirty="0" smtClean="0"/>
              <a:t>Op </a:t>
            </a:r>
            <a:r>
              <a:rPr lang="nl-NL" sz="3600" dirty="0"/>
              <a:t>die dag komt Hij om geprezen te worden door al de zijnen, om geëerd te worden door allen die tot geloof gekomen zijn – ook door u, want u hebt ons getuigenis aangenomen. </a:t>
            </a:r>
            <a:endParaRPr lang="nl-NL" sz="3600" dirty="0" smtClean="0"/>
          </a:p>
          <a:p>
            <a:r>
              <a:rPr lang="nl-NL" dirty="0" smtClean="0"/>
              <a:t>2 Tessalonicenzen 1 vers 10</a:t>
            </a:r>
            <a:endParaRPr lang="nl-NL" dirty="0"/>
          </a:p>
          <a:p>
            <a:endParaRPr lang="nl-NL" dirty="0"/>
          </a:p>
        </p:txBody>
      </p:sp>
    </p:spTree>
    <p:extLst>
      <p:ext uri="{BB962C8B-B14F-4D97-AF65-F5344CB8AC3E}">
        <p14:creationId xmlns:p14="http://schemas.microsoft.com/office/powerpoint/2010/main" val="3096403984"/>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468312" y="548680"/>
            <a:ext cx="8424167" cy="5760045"/>
          </a:xfrm>
        </p:spPr>
        <p:txBody>
          <a:bodyPr/>
          <a:lstStyle/>
          <a:p>
            <a:pPr marL="0" indent="0"/>
            <a:r>
              <a:rPr lang="nl-NL" sz="3600" dirty="0" smtClean="0"/>
              <a:t>Hoe zwaar zal de straf zijn, voor wie de </a:t>
            </a:r>
            <a:r>
              <a:rPr lang="nl-NL" sz="3600" dirty="0"/>
              <a:t>Zoon van God </a:t>
            </a:r>
            <a:r>
              <a:rPr lang="nl-NL" sz="3600" dirty="0" smtClean="0"/>
              <a:t>vertrapt, het </a:t>
            </a:r>
            <a:r>
              <a:rPr lang="nl-NL" sz="3600" dirty="0"/>
              <a:t>bloed van het verbond ontheiligt </a:t>
            </a:r>
            <a:r>
              <a:rPr lang="nl-NL" sz="3600" dirty="0" smtClean="0"/>
              <a:t>– </a:t>
            </a:r>
            <a:r>
              <a:rPr lang="nl-NL" sz="3600" dirty="0"/>
              <a:t>terwijl </a:t>
            </a:r>
            <a:r>
              <a:rPr lang="nl-NL" sz="3600" dirty="0" smtClean="0"/>
              <a:t>hij erdoor geheiligd is – </a:t>
            </a:r>
            <a:r>
              <a:rPr lang="nl-NL" sz="3600" dirty="0"/>
              <a:t>en </a:t>
            </a:r>
            <a:r>
              <a:rPr lang="nl-NL" sz="3600" dirty="0" smtClean="0"/>
              <a:t>de </a:t>
            </a:r>
            <a:r>
              <a:rPr lang="nl-NL" sz="3600" dirty="0" err="1" smtClean="0"/>
              <a:t>de</a:t>
            </a:r>
            <a:r>
              <a:rPr lang="nl-NL" sz="3600" dirty="0" smtClean="0"/>
              <a:t> </a:t>
            </a:r>
            <a:r>
              <a:rPr lang="nl-NL" sz="3600" dirty="0"/>
              <a:t>Geest van de </a:t>
            </a:r>
            <a:r>
              <a:rPr lang="nl-NL" sz="3600" dirty="0" smtClean="0"/>
              <a:t>genade veracht! We kennen immers degene die gezegd heeft: ‘Het is aan Mij om te wreken, Ik zal vergelden’ en ook: ‘De Heer zal oordelen over zijn volk.’ Huiveringwekkend </a:t>
            </a:r>
            <a:r>
              <a:rPr lang="nl-NL" sz="3600" dirty="0"/>
              <a:t>is het te vallen in de handen van de levende God</a:t>
            </a:r>
            <a:r>
              <a:rPr lang="nl-NL" sz="3600" dirty="0" smtClean="0"/>
              <a:t>! </a:t>
            </a:r>
            <a:r>
              <a:rPr lang="nl-NL" sz="2400" dirty="0" smtClean="0"/>
              <a:t>Hebr. 10:29-31</a:t>
            </a:r>
            <a:endParaRPr lang="nl-NL" sz="2400" dirty="0"/>
          </a:p>
          <a:p>
            <a:endParaRPr lang="nl-NL" dirty="0"/>
          </a:p>
          <a:p>
            <a:endParaRPr lang="nl-NL" dirty="0"/>
          </a:p>
        </p:txBody>
      </p:sp>
    </p:spTree>
    <p:extLst>
      <p:ext uri="{BB962C8B-B14F-4D97-AF65-F5344CB8AC3E}">
        <p14:creationId xmlns:p14="http://schemas.microsoft.com/office/powerpoint/2010/main" val="1985175597"/>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468312" y="548680"/>
            <a:ext cx="8424167" cy="5760045"/>
          </a:xfrm>
        </p:spPr>
        <p:txBody>
          <a:bodyPr/>
          <a:lstStyle/>
          <a:p>
            <a:pPr marL="0" indent="0"/>
            <a:r>
              <a:rPr lang="nl-NL" sz="3200" dirty="0" smtClean="0"/>
              <a:t>Als </a:t>
            </a:r>
            <a:r>
              <a:rPr lang="nl-NL" sz="3200" dirty="0"/>
              <a:t>iemand het beest en zijn beeld aanbidt en het merkteken op zijn voorhoofd of zijn hand krijgt, </a:t>
            </a:r>
            <a:r>
              <a:rPr lang="nl-NL" sz="3200" dirty="0" smtClean="0"/>
              <a:t>zal </a:t>
            </a:r>
            <a:r>
              <a:rPr lang="nl-NL" sz="3200" dirty="0"/>
              <a:t>hij de wijn van Gods woede moeten drinken, die onverdund in de beker van zijn toorn is geschonken. Hij zal in vuur en zwavel worden gepijnigd, onder de ogen van de </a:t>
            </a:r>
            <a:r>
              <a:rPr lang="nl-NL" sz="3200" dirty="0" err="1" smtClean="0"/>
              <a:t>hei-lige</a:t>
            </a:r>
            <a:r>
              <a:rPr lang="nl-NL" sz="3200" dirty="0" smtClean="0"/>
              <a:t> </a:t>
            </a:r>
            <a:r>
              <a:rPr lang="nl-NL" sz="3200" dirty="0"/>
              <a:t>engelen en van het lam. </a:t>
            </a:r>
            <a:r>
              <a:rPr lang="nl-NL" sz="3200" dirty="0" smtClean="0"/>
              <a:t>De </a:t>
            </a:r>
            <a:r>
              <a:rPr lang="nl-NL" sz="3200" dirty="0"/>
              <a:t>rook van die pijniging zal opstijgen tot in eeuwigheid. Wie het beest en zijn beeld aanbidden, of wie het merkteken van zijn naam draagt, ze krijgen geen rust, overdag niet en ’s nachts niet.’ </a:t>
            </a:r>
          </a:p>
          <a:p>
            <a:endParaRPr lang="nl-NL" dirty="0"/>
          </a:p>
          <a:p>
            <a:endParaRPr lang="nl-NL" dirty="0"/>
          </a:p>
          <a:p>
            <a:endParaRPr lang="nl-NL" dirty="0"/>
          </a:p>
        </p:txBody>
      </p:sp>
    </p:spTree>
    <p:extLst>
      <p:ext uri="{BB962C8B-B14F-4D97-AF65-F5344CB8AC3E}">
        <p14:creationId xmlns:p14="http://schemas.microsoft.com/office/powerpoint/2010/main" val="2834226313"/>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468312" y="548680"/>
            <a:ext cx="8424167" cy="5760045"/>
          </a:xfrm>
        </p:spPr>
        <p:txBody>
          <a:bodyPr/>
          <a:lstStyle/>
          <a:p>
            <a:pPr marL="0" indent="0"/>
            <a:r>
              <a:rPr lang="nl-NL" sz="3600" dirty="0" smtClean="0"/>
              <a:t>Hier </a:t>
            </a:r>
            <a:r>
              <a:rPr lang="nl-NL" sz="3600" dirty="0"/>
              <a:t>komt het aan op de standvastigheid van de heiligen, die zich houden aan Gods geboden en aan de trouw van Jezus. </a:t>
            </a:r>
            <a:r>
              <a:rPr lang="nl-NL" sz="3600" dirty="0" smtClean="0"/>
              <a:t>Ik </a:t>
            </a:r>
            <a:r>
              <a:rPr lang="nl-NL" sz="3600" dirty="0"/>
              <a:t>hoorde een stem uit de hemel zeggen: ‘Schrijf op: “Gelukkig zijn zij die vanaf nu in verbondenheid met de Heer sterven.”’ En de Geest beaamt: ‘Zij mogen uitrusten van hun inspanningen, want hun daden vergezellen hen.’ </a:t>
            </a:r>
          </a:p>
          <a:p>
            <a:r>
              <a:rPr lang="nl-NL" dirty="0" smtClean="0"/>
              <a:t>Openbaring  14 vers 9b t/m 13</a:t>
            </a:r>
            <a:endParaRPr lang="nl-NL" dirty="0"/>
          </a:p>
          <a:p>
            <a:endParaRPr lang="nl-NL" dirty="0"/>
          </a:p>
        </p:txBody>
      </p:sp>
    </p:spTree>
    <p:extLst>
      <p:ext uri="{BB962C8B-B14F-4D97-AF65-F5344CB8AC3E}">
        <p14:creationId xmlns:p14="http://schemas.microsoft.com/office/powerpoint/2010/main" val="2020790031"/>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179512" y="260648"/>
            <a:ext cx="8518401" cy="6048077"/>
          </a:xfrm>
        </p:spPr>
        <p:txBody>
          <a:bodyPr/>
          <a:lstStyle/>
          <a:p>
            <a:r>
              <a:rPr lang="nl-NL" sz="4000" b="1" spc="300" dirty="0" smtClean="0"/>
              <a:t>BOOSHEID</a:t>
            </a:r>
            <a:r>
              <a:rPr lang="nl-NL" sz="3600" b="1" dirty="0" smtClean="0"/>
              <a:t>   </a:t>
            </a:r>
          </a:p>
          <a:p>
            <a:r>
              <a:rPr lang="nl-NL" sz="3600" dirty="0" smtClean="0"/>
              <a:t>heeft vaak te maken met</a:t>
            </a:r>
          </a:p>
          <a:p>
            <a:r>
              <a:rPr lang="nl-NL" sz="4000" b="1" i="1" spc="300" dirty="0"/>
              <a:t>g</a:t>
            </a:r>
            <a:r>
              <a:rPr lang="nl-NL" sz="4000" b="1" i="1" spc="300" dirty="0" smtClean="0"/>
              <a:t>ebrek aan</a:t>
            </a:r>
          </a:p>
          <a:p>
            <a:r>
              <a:rPr lang="nl-NL" sz="4000" b="1" i="1" spc="300" dirty="0" smtClean="0"/>
              <a:t>zelfbeheersing</a:t>
            </a:r>
            <a:endParaRPr lang="nl-NL" sz="3600" b="1" dirty="0" smtClean="0"/>
          </a:p>
          <a:p>
            <a:endParaRPr lang="nl-NL" dirty="0" smtClean="0"/>
          </a:p>
          <a:p>
            <a:endParaRPr lang="nl-NL" dirty="0"/>
          </a:p>
        </p:txBody>
      </p:sp>
      <p:pic>
        <p:nvPicPr>
          <p:cNvPr id="4" name="Afbeelding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8104" y="-34843"/>
            <a:ext cx="3635896" cy="4544870"/>
          </a:xfrm>
          <a:prstGeom prst="rect">
            <a:avLst/>
          </a:prstGeom>
        </p:spPr>
      </p:pic>
      <p:pic>
        <p:nvPicPr>
          <p:cNvPr id="8" name="Afbeelding 7"/>
          <p:cNvPicPr>
            <a:picLocks noChangeAspect="1"/>
          </p:cNvPicPr>
          <p:nvPr/>
        </p:nvPicPr>
        <p:blipFill rotWithShape="1">
          <a:blip r:embed="rId3">
            <a:extLst>
              <a:ext uri="{28A0092B-C50C-407E-A947-70E740481C1C}">
                <a14:useLocalDpi xmlns:a14="http://schemas.microsoft.com/office/drawing/2010/main" val="0"/>
              </a:ext>
            </a:extLst>
          </a:blip>
          <a:srcRect l="9399" t="-815" b="10971"/>
          <a:stretch/>
        </p:blipFill>
        <p:spPr>
          <a:xfrm>
            <a:off x="5320977" y="4039028"/>
            <a:ext cx="3823023" cy="2815486"/>
          </a:xfrm>
          <a:prstGeom prst="rect">
            <a:avLst/>
          </a:prstGeom>
        </p:spPr>
      </p:pic>
      <p:pic>
        <p:nvPicPr>
          <p:cNvPr id="5" name="Afbeelding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444" y="3141578"/>
            <a:ext cx="5579548" cy="3712936"/>
          </a:xfrm>
          <a:prstGeom prst="rect">
            <a:avLst/>
          </a:prstGeom>
        </p:spPr>
      </p:pic>
    </p:spTree>
    <p:extLst>
      <p:ext uri="{BB962C8B-B14F-4D97-AF65-F5344CB8AC3E}">
        <p14:creationId xmlns:p14="http://schemas.microsoft.com/office/powerpoint/2010/main" val="1492520700"/>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179512" y="260648"/>
            <a:ext cx="8518401" cy="6048077"/>
          </a:xfrm>
        </p:spPr>
        <p:txBody>
          <a:bodyPr/>
          <a:lstStyle/>
          <a:p>
            <a:r>
              <a:rPr lang="nl-NL" sz="4000" b="1" spc="300" dirty="0" smtClean="0"/>
              <a:t>BOOSHEID</a:t>
            </a:r>
            <a:r>
              <a:rPr lang="nl-NL" sz="3600" b="1" dirty="0" smtClean="0"/>
              <a:t>   </a:t>
            </a:r>
          </a:p>
          <a:p>
            <a:r>
              <a:rPr lang="nl-NL" sz="3600" dirty="0" smtClean="0"/>
              <a:t>Gaat vaak gepaard met</a:t>
            </a:r>
          </a:p>
          <a:p>
            <a:r>
              <a:rPr lang="nl-NL" sz="4000" b="1" i="1" spc="300" dirty="0" smtClean="0"/>
              <a:t>wreedheid</a:t>
            </a:r>
            <a:endParaRPr lang="nl-NL" sz="3600" b="1" dirty="0" smtClean="0"/>
          </a:p>
          <a:p>
            <a:endParaRPr lang="nl-NL" dirty="0" smtClean="0"/>
          </a:p>
          <a:p>
            <a:endParaRPr lang="nl-NL" dirty="0"/>
          </a:p>
        </p:txBody>
      </p:sp>
      <p:pic>
        <p:nvPicPr>
          <p:cNvPr id="4" name="Afbeelding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8104" y="-34843"/>
            <a:ext cx="3635896" cy="4544870"/>
          </a:xfrm>
          <a:prstGeom prst="rect">
            <a:avLst/>
          </a:prstGeom>
        </p:spPr>
      </p:pic>
      <p:pic>
        <p:nvPicPr>
          <p:cNvPr id="8" name="Afbeelding 7"/>
          <p:cNvPicPr>
            <a:picLocks noChangeAspect="1"/>
          </p:cNvPicPr>
          <p:nvPr/>
        </p:nvPicPr>
        <p:blipFill rotWithShape="1">
          <a:blip r:embed="rId4">
            <a:extLst>
              <a:ext uri="{28A0092B-C50C-407E-A947-70E740481C1C}">
                <a14:useLocalDpi xmlns:a14="http://schemas.microsoft.com/office/drawing/2010/main" val="0"/>
              </a:ext>
            </a:extLst>
          </a:blip>
          <a:srcRect l="9399" t="-815" b="10971"/>
          <a:stretch/>
        </p:blipFill>
        <p:spPr>
          <a:xfrm>
            <a:off x="5320977" y="4039028"/>
            <a:ext cx="3823023" cy="2815486"/>
          </a:xfrm>
          <a:prstGeom prst="rect">
            <a:avLst/>
          </a:prstGeom>
        </p:spPr>
      </p:pic>
      <p:pic>
        <p:nvPicPr>
          <p:cNvPr id="5" name="Afbeelding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444" y="3141578"/>
            <a:ext cx="5579548" cy="3712936"/>
          </a:xfrm>
          <a:prstGeom prst="rect">
            <a:avLst/>
          </a:prstGeom>
        </p:spPr>
      </p:pic>
    </p:spTree>
    <p:extLst>
      <p:ext uri="{BB962C8B-B14F-4D97-AF65-F5344CB8AC3E}">
        <p14:creationId xmlns:p14="http://schemas.microsoft.com/office/powerpoint/2010/main" val="2332067521"/>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z="4400" u="none" dirty="0" smtClean="0"/>
              <a:t>GODS TOORN …</a:t>
            </a:r>
            <a:endParaRPr lang="nl-NL" sz="4400" u="none" dirty="0"/>
          </a:p>
        </p:txBody>
      </p:sp>
      <p:sp>
        <p:nvSpPr>
          <p:cNvPr id="3" name="Tijdelijke aanduiding voor inhoud 2"/>
          <p:cNvSpPr>
            <a:spLocks noGrp="1"/>
          </p:cNvSpPr>
          <p:nvPr>
            <p:ph idx="1"/>
          </p:nvPr>
        </p:nvSpPr>
        <p:spPr>
          <a:xfrm>
            <a:off x="468312" y="1052735"/>
            <a:ext cx="8424167" cy="5255989"/>
          </a:xfrm>
        </p:spPr>
        <p:txBody>
          <a:bodyPr/>
          <a:lstStyle/>
          <a:p>
            <a:pPr marL="0" indent="0">
              <a:lnSpc>
                <a:spcPct val="150000"/>
              </a:lnSpc>
            </a:pPr>
            <a:r>
              <a:rPr lang="nl-NL" sz="3600" dirty="0" smtClean="0"/>
              <a:t>… heeft te maken met zijn liefde</a:t>
            </a:r>
          </a:p>
          <a:p>
            <a:pPr marL="0" indent="0">
              <a:lnSpc>
                <a:spcPct val="150000"/>
              </a:lnSpc>
            </a:pPr>
            <a:r>
              <a:rPr lang="nl-NL" sz="3600" dirty="0" smtClean="0"/>
              <a:t>… is altijd oprecht en terecht</a:t>
            </a:r>
          </a:p>
          <a:p>
            <a:pPr marL="0" indent="0">
              <a:lnSpc>
                <a:spcPct val="150000"/>
              </a:lnSpc>
            </a:pPr>
            <a:r>
              <a:rPr lang="nl-NL" sz="3600" dirty="0" smtClean="0"/>
              <a:t>… is de gerechtigheid van de Rechter</a:t>
            </a:r>
          </a:p>
          <a:p>
            <a:pPr marL="0" indent="0">
              <a:lnSpc>
                <a:spcPct val="150000"/>
              </a:lnSpc>
            </a:pPr>
            <a:endParaRPr lang="nl-NL" sz="3200" dirty="0"/>
          </a:p>
        </p:txBody>
      </p:sp>
    </p:spTree>
    <p:extLst>
      <p:ext uri="{BB962C8B-B14F-4D97-AF65-F5344CB8AC3E}">
        <p14:creationId xmlns:p14="http://schemas.microsoft.com/office/powerpoint/2010/main" val="1923070592"/>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468313" y="404664"/>
            <a:ext cx="8229600" cy="5904061"/>
          </a:xfrm>
        </p:spPr>
        <p:txBody>
          <a:bodyPr/>
          <a:lstStyle/>
          <a:p>
            <a:r>
              <a:rPr lang="nl-NL" dirty="0" smtClean="0"/>
              <a:t>Petrus zegt in zijn Pinksterpreek: </a:t>
            </a:r>
          </a:p>
          <a:p>
            <a:pPr marL="0" indent="0"/>
            <a:r>
              <a:rPr lang="nl-NL" sz="3600" dirty="0" smtClean="0"/>
              <a:t>Zorg </a:t>
            </a:r>
            <a:r>
              <a:rPr lang="nl-NL" sz="3600" dirty="0"/>
              <a:t>dat je gered wordt! Doe niet mee met de mensen die zich verzetten tegen God. </a:t>
            </a:r>
            <a:r>
              <a:rPr lang="nl-NL" sz="3600" dirty="0" smtClean="0"/>
              <a:t>		</a:t>
            </a:r>
            <a:r>
              <a:rPr lang="nl-NL" sz="2400" dirty="0" smtClean="0"/>
              <a:t>Handelingen 2 vers 40b – BGT</a:t>
            </a:r>
          </a:p>
          <a:p>
            <a:endParaRPr lang="nl-NL" dirty="0"/>
          </a:p>
          <a:p>
            <a:r>
              <a:rPr lang="nl-NL" dirty="0" smtClean="0"/>
              <a:t>Jezus zegt tegen </a:t>
            </a:r>
            <a:r>
              <a:rPr lang="nl-NL" dirty="0" err="1" smtClean="0"/>
              <a:t>Nikodémus</a:t>
            </a:r>
            <a:r>
              <a:rPr lang="nl-NL" dirty="0" smtClean="0"/>
              <a:t>:</a:t>
            </a:r>
          </a:p>
          <a:p>
            <a:pPr marL="0" indent="0"/>
            <a:r>
              <a:rPr lang="nl-NL" sz="3600" dirty="0" smtClean="0"/>
              <a:t>Dit </a:t>
            </a:r>
            <a:r>
              <a:rPr lang="nl-NL" sz="3600" dirty="0"/>
              <a:t>is het oordeel: het licht (Gods Zoon) kwam in de wereld, maar de mensen hielden meer van de duisternis dan van het licht, want hun daden waren slecht. </a:t>
            </a:r>
          </a:p>
          <a:p>
            <a:pPr algn="r"/>
            <a:r>
              <a:rPr lang="nl-NL" sz="2400" dirty="0" smtClean="0"/>
              <a:t>Johannes 3 vers 19</a:t>
            </a:r>
            <a:endParaRPr lang="nl-NL" sz="2400" dirty="0"/>
          </a:p>
        </p:txBody>
      </p:sp>
    </p:spTree>
    <p:extLst>
      <p:ext uri="{BB962C8B-B14F-4D97-AF65-F5344CB8AC3E}">
        <p14:creationId xmlns:p14="http://schemas.microsoft.com/office/powerpoint/2010/main" val="3055013822"/>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z="4400" u="none" dirty="0" smtClean="0"/>
              <a:t>GODS TOORN …</a:t>
            </a:r>
            <a:endParaRPr lang="nl-NL" sz="4400" u="none" dirty="0"/>
          </a:p>
        </p:txBody>
      </p:sp>
      <p:sp>
        <p:nvSpPr>
          <p:cNvPr id="3" name="Tijdelijke aanduiding voor inhoud 2"/>
          <p:cNvSpPr>
            <a:spLocks noGrp="1"/>
          </p:cNvSpPr>
          <p:nvPr>
            <p:ph idx="1"/>
          </p:nvPr>
        </p:nvSpPr>
        <p:spPr>
          <a:xfrm>
            <a:off x="468312" y="1052735"/>
            <a:ext cx="8352160" cy="5255989"/>
          </a:xfrm>
        </p:spPr>
        <p:txBody>
          <a:bodyPr/>
          <a:lstStyle/>
          <a:p>
            <a:pPr marL="0" indent="0">
              <a:lnSpc>
                <a:spcPct val="150000"/>
              </a:lnSpc>
            </a:pPr>
            <a:r>
              <a:rPr lang="nl-NL" sz="3600" dirty="0" smtClean="0"/>
              <a:t>… daar kiezen mensen zelf voor</a:t>
            </a:r>
          </a:p>
          <a:p>
            <a:pPr marL="0" indent="0">
              <a:lnSpc>
                <a:spcPct val="150000"/>
              </a:lnSpc>
            </a:pPr>
            <a:r>
              <a:rPr lang="nl-NL" sz="3600" dirty="0" smtClean="0"/>
              <a:t>… gooit in dit leven de deur niet dicht</a:t>
            </a:r>
          </a:p>
          <a:p>
            <a:pPr marL="0" indent="0">
              <a:lnSpc>
                <a:spcPct val="150000"/>
              </a:lnSpc>
            </a:pPr>
            <a:r>
              <a:rPr lang="nl-NL" sz="3600" dirty="0" smtClean="0"/>
              <a:t>… roept op om God weer op te zoeken</a:t>
            </a:r>
          </a:p>
          <a:p>
            <a:pPr marL="0" indent="0">
              <a:lnSpc>
                <a:spcPct val="150000"/>
              </a:lnSpc>
            </a:pPr>
            <a:r>
              <a:rPr lang="nl-NL" sz="3600" dirty="0" smtClean="0"/>
              <a:t>… brengt je terecht bij Jezus</a:t>
            </a:r>
            <a:r>
              <a:rPr lang="nl-NL" sz="3600" dirty="0"/>
              <a:t>, </a:t>
            </a:r>
            <a:r>
              <a:rPr lang="nl-NL" sz="3600" dirty="0" smtClean="0"/>
              <a:t>want Hij </a:t>
            </a:r>
          </a:p>
          <a:p>
            <a:pPr marL="0" indent="0">
              <a:lnSpc>
                <a:spcPct val="150000"/>
              </a:lnSpc>
            </a:pPr>
            <a:r>
              <a:rPr lang="nl-NL" sz="3600" dirty="0"/>
              <a:t> </a:t>
            </a:r>
            <a:r>
              <a:rPr lang="nl-NL" sz="3600" dirty="0" smtClean="0"/>
              <a:t>   zal je redden </a:t>
            </a:r>
            <a:r>
              <a:rPr lang="nl-NL" sz="3600" dirty="0"/>
              <a:t>van Gods toorn </a:t>
            </a:r>
            <a:endParaRPr lang="nl-NL" sz="3600" dirty="0" smtClean="0"/>
          </a:p>
          <a:p>
            <a:pPr marL="0" indent="0">
              <a:lnSpc>
                <a:spcPct val="150000"/>
              </a:lnSpc>
            </a:pPr>
            <a:r>
              <a:rPr lang="nl-NL" sz="3600" dirty="0"/>
              <a:t> </a:t>
            </a:r>
            <a:r>
              <a:rPr lang="nl-NL" sz="3600" dirty="0" smtClean="0"/>
              <a:t>   in </a:t>
            </a:r>
            <a:r>
              <a:rPr lang="nl-NL" sz="3600" dirty="0"/>
              <a:t>het komende oordeel. </a:t>
            </a:r>
            <a:endParaRPr lang="nl-NL" sz="3600" dirty="0" smtClean="0"/>
          </a:p>
          <a:p>
            <a:pPr marL="0" indent="0">
              <a:lnSpc>
                <a:spcPct val="150000"/>
              </a:lnSpc>
            </a:pPr>
            <a:r>
              <a:rPr lang="nl-NL" sz="2400" dirty="0" smtClean="0"/>
              <a:t>				         1 </a:t>
            </a:r>
            <a:r>
              <a:rPr lang="nl-NL" sz="2400" dirty="0" err="1" smtClean="0"/>
              <a:t>Tessalonicenze</a:t>
            </a:r>
            <a:r>
              <a:rPr lang="nl-NL" sz="2400" dirty="0" smtClean="0"/>
              <a:t> 1 vers 10</a:t>
            </a:r>
          </a:p>
          <a:p>
            <a:pPr marL="0" indent="0">
              <a:lnSpc>
                <a:spcPct val="150000"/>
              </a:lnSpc>
            </a:pPr>
            <a:endParaRPr lang="nl-NL" sz="3200" dirty="0"/>
          </a:p>
        </p:txBody>
      </p:sp>
    </p:spTree>
    <p:extLst>
      <p:ext uri="{BB962C8B-B14F-4D97-AF65-F5344CB8AC3E}">
        <p14:creationId xmlns:p14="http://schemas.microsoft.com/office/powerpoint/2010/main" val="2593773460"/>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z="4400" u="none" dirty="0" smtClean="0"/>
              <a:t>NADENKEN OVER GODS TOORN</a:t>
            </a:r>
            <a:endParaRPr lang="nl-NL" sz="4400" u="none" dirty="0"/>
          </a:p>
        </p:txBody>
      </p:sp>
      <p:sp>
        <p:nvSpPr>
          <p:cNvPr id="3" name="Tijdelijke aanduiding voor inhoud 2"/>
          <p:cNvSpPr>
            <a:spLocks noGrp="1"/>
          </p:cNvSpPr>
          <p:nvPr>
            <p:ph idx="1"/>
          </p:nvPr>
        </p:nvSpPr>
        <p:spPr>
          <a:xfrm>
            <a:off x="468312" y="1052735"/>
            <a:ext cx="8352160" cy="5255989"/>
          </a:xfrm>
        </p:spPr>
        <p:txBody>
          <a:bodyPr/>
          <a:lstStyle/>
          <a:p>
            <a:pPr marL="0" indent="0">
              <a:lnSpc>
                <a:spcPct val="150000"/>
              </a:lnSpc>
            </a:pPr>
            <a:r>
              <a:rPr lang="nl-NL" sz="3600" dirty="0" smtClean="0"/>
              <a:t>Besef dat er bij God sprake is van</a:t>
            </a:r>
          </a:p>
          <a:p>
            <a:pPr marL="742950" indent="-742950">
              <a:lnSpc>
                <a:spcPct val="150000"/>
              </a:lnSpc>
              <a:buAutoNum type="arabicPeriod"/>
            </a:pPr>
            <a:r>
              <a:rPr lang="nl-NL" sz="3600" dirty="0" smtClean="0"/>
              <a:t>Rechtvaardige boosheid</a:t>
            </a:r>
          </a:p>
          <a:p>
            <a:pPr marL="742950" indent="-742950">
              <a:lnSpc>
                <a:spcPct val="150000"/>
              </a:lnSpc>
              <a:buAutoNum type="arabicPeriod"/>
            </a:pPr>
            <a:r>
              <a:rPr lang="nl-NL" sz="3600" dirty="0" smtClean="0"/>
              <a:t>Ontzagwekkende heerlijkheid </a:t>
            </a:r>
          </a:p>
          <a:p>
            <a:pPr marL="742950" indent="-742950">
              <a:lnSpc>
                <a:spcPct val="150000"/>
              </a:lnSpc>
              <a:buAutoNum type="arabicPeriod"/>
            </a:pPr>
            <a:r>
              <a:rPr lang="nl-NL" sz="3600" dirty="0" smtClean="0"/>
              <a:t>Royale genade</a:t>
            </a:r>
          </a:p>
        </p:txBody>
      </p:sp>
    </p:spTree>
    <p:extLst>
      <p:ext uri="{BB962C8B-B14F-4D97-AF65-F5344CB8AC3E}">
        <p14:creationId xmlns:p14="http://schemas.microsoft.com/office/powerpoint/2010/main" val="3220470111"/>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404664"/>
            <a:ext cx="8229600" cy="633412"/>
          </a:xfrm>
        </p:spPr>
        <p:txBody>
          <a:bodyPr/>
          <a:lstStyle/>
          <a:p>
            <a:r>
              <a:rPr lang="nl-NL" sz="6000" u="none" dirty="0" smtClean="0"/>
              <a:t>OM TE ONTHOUDEN</a:t>
            </a:r>
            <a:endParaRPr lang="nl-NL" sz="6000" u="none" dirty="0"/>
          </a:p>
        </p:txBody>
      </p:sp>
      <p:sp>
        <p:nvSpPr>
          <p:cNvPr id="3" name="Tijdelijke aanduiding voor inhoud 2"/>
          <p:cNvSpPr>
            <a:spLocks noGrp="1"/>
          </p:cNvSpPr>
          <p:nvPr>
            <p:ph idx="1"/>
          </p:nvPr>
        </p:nvSpPr>
        <p:spPr/>
        <p:txBody>
          <a:bodyPr/>
          <a:lstStyle/>
          <a:p>
            <a:pPr marL="0" indent="0">
              <a:lnSpc>
                <a:spcPct val="150000"/>
              </a:lnSpc>
            </a:pPr>
            <a:endParaRPr lang="nl-NL" sz="4000" dirty="0"/>
          </a:p>
          <a:p>
            <a:pPr marL="0" indent="0">
              <a:lnSpc>
                <a:spcPct val="150000"/>
              </a:lnSpc>
            </a:pPr>
            <a:r>
              <a:rPr lang="nl-NL" sz="4000" dirty="0"/>
              <a:t>Wat God in zijn liefde doet, </a:t>
            </a:r>
            <a:endParaRPr lang="nl-NL" sz="4000" dirty="0" smtClean="0"/>
          </a:p>
          <a:p>
            <a:pPr marL="0" indent="0">
              <a:lnSpc>
                <a:spcPct val="150000"/>
              </a:lnSpc>
            </a:pPr>
            <a:r>
              <a:rPr lang="nl-NL" sz="4000" dirty="0"/>
              <a:t>	</a:t>
            </a:r>
            <a:r>
              <a:rPr lang="nl-NL" sz="4000" dirty="0" smtClean="0"/>
              <a:t>doet </a:t>
            </a:r>
            <a:r>
              <a:rPr lang="nl-NL" sz="4000" dirty="0"/>
              <a:t>Hij graag. </a:t>
            </a:r>
            <a:endParaRPr lang="nl-NL" sz="4000" dirty="0" smtClean="0"/>
          </a:p>
          <a:p>
            <a:pPr marL="0" indent="0">
              <a:lnSpc>
                <a:spcPct val="150000"/>
              </a:lnSpc>
            </a:pPr>
            <a:endParaRPr lang="nl-NL" sz="4000" dirty="0"/>
          </a:p>
          <a:p>
            <a:pPr marL="0" indent="0">
              <a:lnSpc>
                <a:spcPct val="150000"/>
              </a:lnSpc>
            </a:pPr>
            <a:r>
              <a:rPr lang="nl-NL" sz="4000" dirty="0" smtClean="0"/>
              <a:t>Wat </a:t>
            </a:r>
            <a:r>
              <a:rPr lang="nl-NL" sz="4000" dirty="0"/>
              <a:t>God in zijn toorn doet, </a:t>
            </a:r>
            <a:endParaRPr lang="nl-NL" sz="4000" dirty="0" smtClean="0"/>
          </a:p>
          <a:p>
            <a:pPr marL="0" indent="0">
              <a:lnSpc>
                <a:spcPct val="150000"/>
              </a:lnSpc>
            </a:pPr>
            <a:r>
              <a:rPr lang="nl-NL" sz="4000" dirty="0"/>
              <a:t>	</a:t>
            </a:r>
            <a:r>
              <a:rPr lang="nl-NL" sz="4000" dirty="0" smtClean="0"/>
              <a:t>doet </a:t>
            </a:r>
            <a:r>
              <a:rPr lang="nl-NL" sz="4000" dirty="0"/>
              <a:t>Hij met tegenzin. </a:t>
            </a:r>
          </a:p>
        </p:txBody>
      </p:sp>
    </p:spTree>
    <p:extLst>
      <p:ext uri="{BB962C8B-B14F-4D97-AF65-F5344CB8AC3E}">
        <p14:creationId xmlns:p14="http://schemas.microsoft.com/office/powerpoint/2010/main" val="1910306171"/>
      </p:ext>
    </p:extLst>
  </p:cSld>
  <p:clrMapOvr>
    <a:masterClrMapping/>
  </p:clrMapOvr>
  <p:transition>
    <p:fade/>
  </p:transition>
</p:sld>
</file>

<file path=ppt/theme/theme1.xml><?xml version="1.0" encoding="utf-8"?>
<a:theme xmlns:a="http://schemas.openxmlformats.org/drawingml/2006/main" name="SjabloonPresentatie_v3 0">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emplate>SjabloonPresentatie_v3 0</Template>
  <TotalTime>2580</TotalTime>
  <Words>669</Words>
  <Application>Microsoft Office PowerPoint</Application>
  <PresentationFormat>Diavoorstelling (4:3)</PresentationFormat>
  <Paragraphs>76</Paragraphs>
  <Slides>18</Slides>
  <Notes>2</Notes>
  <HiddenSlides>0</HiddenSlides>
  <MMClips>0</MMClips>
  <ScaleCrop>false</ScaleCrop>
  <HeadingPairs>
    <vt:vector size="6" baseType="variant">
      <vt:variant>
        <vt:lpstr>Gebruikte lettertypen</vt:lpstr>
      </vt:variant>
      <vt:variant>
        <vt:i4>5</vt:i4>
      </vt:variant>
      <vt:variant>
        <vt:lpstr>Thema</vt:lpstr>
      </vt:variant>
      <vt:variant>
        <vt:i4>2</vt:i4>
      </vt:variant>
      <vt:variant>
        <vt:lpstr>Diatitels</vt:lpstr>
      </vt:variant>
      <vt:variant>
        <vt:i4>18</vt:i4>
      </vt:variant>
    </vt:vector>
  </HeadingPairs>
  <TitlesOfParts>
    <vt:vector size="25" baseType="lpstr">
      <vt:lpstr>Arial</vt:lpstr>
      <vt:lpstr>Tahoma</vt:lpstr>
      <vt:lpstr>Wingdings</vt:lpstr>
      <vt:lpstr>Berlin Sans FB</vt:lpstr>
      <vt:lpstr>Times New Roman</vt:lpstr>
      <vt:lpstr>SjabloonPresentatie_v3 0</vt:lpstr>
      <vt:lpstr>1_Tekstmodel</vt:lpstr>
      <vt:lpstr>PowerPoint-presentatie</vt:lpstr>
      <vt:lpstr>Tot 10 tellen in geloof -samen oefenen om leerling van Jezus te zijn- </vt:lpstr>
      <vt:lpstr>Een  DEFINITIE  van een christen </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GODS TOORN …</vt:lpstr>
      <vt:lpstr>PowerPoint-presentatie</vt:lpstr>
      <vt:lpstr>GODS TOORN …</vt:lpstr>
      <vt:lpstr>NADENKEN OVER GODS TOORN</vt:lpstr>
      <vt:lpstr>OM TE ONTHOUDEN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Dennis</dc:creator>
  <cp:lastModifiedBy>Ernst</cp:lastModifiedBy>
  <cp:revision>97</cp:revision>
  <dcterms:created xsi:type="dcterms:W3CDTF">2010-04-24T18:41:21Z</dcterms:created>
  <dcterms:modified xsi:type="dcterms:W3CDTF">2014-10-28T22:29:20Z</dcterms:modified>
</cp:coreProperties>
</file>