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20"/>
  </p:notesMasterIdLst>
  <p:handoutMasterIdLst>
    <p:handoutMasterId r:id="rId21"/>
  </p:handoutMasterIdLst>
  <p:sldIdLst>
    <p:sldId id="668" r:id="rId3"/>
    <p:sldId id="660" r:id="rId4"/>
    <p:sldId id="669" r:id="rId5"/>
    <p:sldId id="670" r:id="rId6"/>
    <p:sldId id="671" r:id="rId7"/>
    <p:sldId id="680" r:id="rId8"/>
    <p:sldId id="681" r:id="rId9"/>
    <p:sldId id="682" r:id="rId10"/>
    <p:sldId id="675" r:id="rId11"/>
    <p:sldId id="674" r:id="rId12"/>
    <p:sldId id="683" r:id="rId13"/>
    <p:sldId id="684" r:id="rId14"/>
    <p:sldId id="685" r:id="rId15"/>
    <p:sldId id="686" r:id="rId16"/>
    <p:sldId id="687" r:id="rId17"/>
    <p:sldId id="688" r:id="rId18"/>
    <p:sldId id="678" r:id="rId19"/>
  </p:sldIdLst>
  <p:sldSz cx="9144000" cy="6858000" type="screen4x3"/>
  <p:notesSz cx="6858000" cy="9144000"/>
  <p:embeddedFontLst>
    <p:embeddedFont>
      <p:font typeface="Tahoma" panose="020B0604030504040204" pitchFamily="34" charset="0"/>
      <p:regular r:id="rId22"/>
      <p:bold r:id="rId23"/>
    </p:embeddedFont>
    <p:embeddedFont>
      <p:font typeface="Berlin Sans FB" panose="020E0602020502020306" pitchFamily="34" charset="0"/>
      <p:regular r:id="rId24"/>
      <p:bold r:id="rId2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0000FF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/>
              <a:t>Een </a:t>
            </a:r>
            <a:r>
              <a:rPr lang="nl-NL" sz="3600" b="1" dirty="0" smtClean="0"/>
              <a:t> DEFINITIE  van </a:t>
            </a:r>
            <a:r>
              <a:rPr lang="nl-NL" sz="3600" b="1" dirty="0"/>
              <a:t>een christen</a:t>
            </a:r>
            <a:br>
              <a:rPr lang="nl-NL" sz="3600" b="1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136136" cy="5472112"/>
          </a:xfrm>
        </p:spPr>
        <p:txBody>
          <a:bodyPr/>
          <a:lstStyle/>
          <a:p>
            <a:endParaRPr lang="nl-NL" dirty="0"/>
          </a:p>
          <a:p>
            <a:r>
              <a:rPr lang="nl-NL" sz="4000" dirty="0" smtClean="0"/>
              <a:t>God </a:t>
            </a:r>
            <a:r>
              <a:rPr lang="nl-NL" sz="4000" dirty="0"/>
              <a:t>heb ik lief! </a:t>
            </a:r>
            <a:endParaRPr lang="nl-NL" sz="4000" dirty="0" smtClean="0"/>
          </a:p>
          <a:p>
            <a:endParaRPr lang="nl-NL" sz="3600" dirty="0" smtClean="0"/>
          </a:p>
          <a:p>
            <a:r>
              <a:rPr lang="nl-NL" sz="3600" dirty="0" smtClean="0"/>
              <a:t>Daarom </a:t>
            </a:r>
            <a:r>
              <a:rPr lang="nl-NL" sz="3600" dirty="0"/>
              <a:t>wil ik </a:t>
            </a:r>
            <a:r>
              <a:rPr lang="nl-NL" sz="3600" dirty="0" smtClean="0"/>
              <a:t>als </a:t>
            </a:r>
            <a:r>
              <a:rPr lang="nl-NL" sz="3600" dirty="0"/>
              <a:t>kind van God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gehoorzaam </a:t>
            </a:r>
            <a:r>
              <a:rPr lang="nl-NL" sz="3600" dirty="0"/>
              <a:t>zijn </a:t>
            </a:r>
            <a:r>
              <a:rPr lang="nl-NL" sz="3600" dirty="0" smtClean="0"/>
              <a:t>aan </a:t>
            </a:r>
            <a:r>
              <a:rPr lang="nl-NL" sz="3600" dirty="0"/>
              <a:t>al zijn geboden,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in </a:t>
            </a:r>
            <a:r>
              <a:rPr lang="nl-NL" sz="3600" dirty="0"/>
              <a:t>alle omstandigheden </a:t>
            </a:r>
            <a:r>
              <a:rPr lang="nl-NL" sz="3600" dirty="0" smtClean="0"/>
              <a:t>op </a:t>
            </a:r>
            <a:r>
              <a:rPr lang="nl-NL" sz="3600" dirty="0"/>
              <a:t>Hem vertrouwen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en </a:t>
            </a:r>
            <a:r>
              <a:rPr lang="nl-NL" sz="3600" dirty="0"/>
              <a:t>in alle situaties Jezus volgen.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nl-NL" sz="4800" b="1" u="none" dirty="0"/>
              <a:t>Tot 10 tellen in geloof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i="1" u="none" dirty="0"/>
              <a:t>-samen oefenen om leerling van Jezus te zijn-</a:t>
            </a:r>
            <a:r>
              <a:rPr lang="nl-NL" sz="3600" dirty="0"/>
              <a:t/>
            </a:r>
            <a:br>
              <a:rPr lang="nl-NL" sz="3600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844823"/>
            <a:ext cx="8229600" cy="4463901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2142346"/>
            <a:ext cx="225023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STAP 2</a:t>
            </a:r>
            <a:endParaRPr kumimoji="0" lang="nl-NL" altLang="nl-NL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611634" y="2924944"/>
            <a:ext cx="7017937" cy="3312156"/>
            <a:chOff x="1909" y="2907"/>
            <a:chExt cx="4778" cy="5213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2187" y="3087"/>
              <a:ext cx="4500" cy="288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altLang="nl-N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1909" y="2907"/>
              <a:ext cx="3481" cy="52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5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Geen eigen beeld van God maken om Hem zo te vereren.</a:t>
              </a:r>
              <a:endParaRPr kumimoji="0" lang="nl-NL" altLang="nl-NL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640" y="1643604"/>
            <a:ext cx="3240360" cy="52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/>
        </p:nvSpPr>
        <p:spPr bwMode="auto">
          <a:xfrm>
            <a:off x="5903640" y="3954235"/>
            <a:ext cx="3240360" cy="6334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nl-NL" sz="3200" b="1" u="none" kern="0" dirty="0" smtClean="0">
                <a:solidFill>
                  <a:srgbClr val="FF0000"/>
                </a:solidFill>
              </a:rPr>
              <a:t>Tot tien tellen</a:t>
            </a:r>
            <a:endParaRPr lang="nl-NL" sz="3200" b="1" u="none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400" dirty="0" smtClean="0"/>
              <a:t>Hoe kijken niet-gelovigen </a:t>
            </a:r>
          </a:p>
          <a:p>
            <a:pPr>
              <a:lnSpc>
                <a:spcPct val="150000"/>
              </a:lnSpc>
            </a:pPr>
            <a:r>
              <a:rPr lang="nl-NL" sz="4400" dirty="0" smtClean="0"/>
              <a:t>tegen het christendom aan?</a:t>
            </a:r>
          </a:p>
          <a:p>
            <a:pPr>
              <a:lnSpc>
                <a:spcPct val="150000"/>
              </a:lnSpc>
            </a:pPr>
            <a:endParaRPr lang="nl-NL" sz="4400" dirty="0"/>
          </a:p>
          <a:p>
            <a:pPr>
              <a:lnSpc>
                <a:spcPct val="150000"/>
              </a:lnSpc>
            </a:pPr>
            <a:r>
              <a:rPr lang="nl-NL" sz="3600" dirty="0" smtClean="0"/>
              <a:t>Bespreek deze vraag even met elkaar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271235895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996953"/>
            <a:ext cx="8229600" cy="3311772"/>
          </a:xfrm>
        </p:spPr>
        <p:txBody>
          <a:bodyPr/>
          <a:lstStyle/>
          <a:p>
            <a:pPr algn="ctr"/>
            <a:r>
              <a:rPr lang="nl-NL" sz="5400" dirty="0" smtClean="0"/>
              <a:t>CHRISTENDOM + MACHT</a:t>
            </a:r>
          </a:p>
          <a:p>
            <a:r>
              <a:rPr lang="nl-NL" sz="3600" dirty="0" smtClean="0"/>
              <a:t>				</a:t>
            </a:r>
            <a:r>
              <a:rPr lang="nl-NL" sz="8000" dirty="0" smtClean="0"/>
              <a:t>	</a:t>
            </a:r>
            <a:r>
              <a:rPr lang="nl-NL" sz="8000" dirty="0" smtClean="0">
                <a:sym typeface="Symbol"/>
              </a:rPr>
              <a:t></a:t>
            </a:r>
            <a:endParaRPr lang="nl-NL" sz="8000" dirty="0" smtClean="0"/>
          </a:p>
          <a:p>
            <a:pPr algn="ctr"/>
            <a:r>
              <a:rPr lang="nl-NL" sz="5400" dirty="0" smtClean="0"/>
              <a:t>MISBRUIK</a:t>
            </a:r>
            <a:endParaRPr lang="nl-NL" sz="5400" dirty="0"/>
          </a:p>
          <a:p>
            <a:endParaRPr lang="nl-NL" dirty="0" smtClean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8037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332656"/>
            <a:ext cx="8820472" cy="597606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4400" dirty="0" smtClean="0"/>
              <a:t>Kruistochten:</a:t>
            </a:r>
          </a:p>
          <a:p>
            <a:pPr>
              <a:lnSpc>
                <a:spcPct val="150000"/>
              </a:lnSpc>
            </a:pPr>
            <a:r>
              <a:rPr lang="nl-NL" sz="4400" dirty="0" smtClean="0"/>
              <a:t>God wil het! </a:t>
            </a:r>
          </a:p>
          <a:p>
            <a:pPr>
              <a:lnSpc>
                <a:spcPct val="150000"/>
              </a:lnSpc>
            </a:pPr>
            <a:endParaRPr lang="nl-NL" sz="4400" dirty="0" smtClean="0"/>
          </a:p>
          <a:p>
            <a:pPr>
              <a:lnSpc>
                <a:spcPct val="150000"/>
              </a:lnSpc>
            </a:pPr>
            <a:r>
              <a:rPr lang="nl-NL" sz="4400" dirty="0"/>
              <a:t>	</a:t>
            </a:r>
            <a:r>
              <a:rPr lang="nl-NL" sz="4400" dirty="0" smtClean="0"/>
              <a:t>					  Tweede</a:t>
            </a:r>
          </a:p>
          <a:p>
            <a:pPr>
              <a:lnSpc>
                <a:spcPct val="150000"/>
              </a:lnSpc>
            </a:pPr>
            <a:r>
              <a:rPr lang="nl-NL" sz="4400" dirty="0"/>
              <a:t>	</a:t>
            </a:r>
            <a:r>
              <a:rPr lang="nl-NL" sz="4400" dirty="0" smtClean="0"/>
              <a:t>					  Wereldoorlog:</a:t>
            </a:r>
          </a:p>
          <a:p>
            <a:pPr>
              <a:lnSpc>
                <a:spcPct val="150000"/>
              </a:lnSpc>
            </a:pPr>
            <a:r>
              <a:rPr lang="nl-NL" sz="4400" dirty="0"/>
              <a:t>	</a:t>
            </a:r>
            <a:r>
              <a:rPr lang="nl-NL" sz="4400" dirty="0" smtClean="0"/>
              <a:t>					  God met ons!</a:t>
            </a:r>
          </a:p>
          <a:p>
            <a:endParaRPr lang="nl-NL" sz="4400" dirty="0" smtClean="0"/>
          </a:p>
          <a:p>
            <a:endParaRPr lang="nl-NL" sz="4400" dirty="0" smtClean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76" y="0"/>
            <a:ext cx="5140524" cy="295232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871" y="1921386"/>
            <a:ext cx="4019947" cy="6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008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996953"/>
            <a:ext cx="8229600" cy="3311772"/>
          </a:xfrm>
        </p:spPr>
        <p:txBody>
          <a:bodyPr/>
          <a:lstStyle/>
          <a:p>
            <a:r>
              <a:rPr lang="nl-NL" sz="3600" dirty="0" smtClean="0"/>
              <a:t>CHRISTENDOM + MACHT </a:t>
            </a:r>
            <a:r>
              <a:rPr lang="nl-NL" sz="3600" dirty="0" smtClean="0">
                <a:sym typeface="Symbol"/>
              </a:rPr>
              <a:t> </a:t>
            </a:r>
            <a:r>
              <a:rPr lang="nl-NL" sz="3600" dirty="0" smtClean="0"/>
              <a:t>MISBRUIK</a:t>
            </a:r>
          </a:p>
          <a:p>
            <a:endParaRPr lang="nl-NL" dirty="0" smtClean="0"/>
          </a:p>
          <a:p>
            <a:endParaRPr lang="nl-NL" dirty="0" smtClean="0"/>
          </a:p>
          <a:p>
            <a:pPr algn="ctr"/>
            <a:r>
              <a:rPr lang="nl-NL" sz="4400" dirty="0" smtClean="0"/>
              <a:t>is een stelling die klopt!</a:t>
            </a:r>
            <a:endParaRPr lang="nl-NL" sz="4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2224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996953"/>
            <a:ext cx="8229600" cy="3311772"/>
          </a:xfrm>
        </p:spPr>
        <p:txBody>
          <a:bodyPr/>
          <a:lstStyle/>
          <a:p>
            <a:r>
              <a:rPr lang="nl-NL" sz="3600" dirty="0" smtClean="0"/>
              <a:t>CHRISTENDOM + MACHT </a:t>
            </a:r>
            <a:r>
              <a:rPr lang="nl-NL" sz="3600" dirty="0" smtClean="0">
                <a:sym typeface="Symbol"/>
              </a:rPr>
              <a:t> </a:t>
            </a:r>
            <a:r>
              <a:rPr lang="nl-NL" sz="3600" dirty="0" smtClean="0"/>
              <a:t>MISBRUIK</a:t>
            </a:r>
          </a:p>
          <a:p>
            <a:endParaRPr lang="nl-NL" dirty="0" smtClean="0"/>
          </a:p>
          <a:p>
            <a:endParaRPr lang="nl-NL" dirty="0" smtClean="0"/>
          </a:p>
          <a:p>
            <a:pPr algn="ctr"/>
            <a:r>
              <a:rPr lang="nl-NL" sz="4400" dirty="0" smtClean="0"/>
              <a:t>is te simpel gesteld!</a:t>
            </a:r>
            <a:endParaRPr lang="nl-NL" sz="4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2581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996953"/>
            <a:ext cx="8229600" cy="3311772"/>
          </a:xfrm>
        </p:spPr>
        <p:txBody>
          <a:bodyPr/>
          <a:lstStyle/>
          <a:p>
            <a:pPr algn="ctr"/>
            <a:r>
              <a:rPr lang="nl-NL" sz="8000" dirty="0" smtClean="0"/>
              <a:t>IEDEREEN</a:t>
            </a:r>
            <a:r>
              <a:rPr lang="nl-NL" sz="5400" dirty="0" smtClean="0"/>
              <a:t> + MACHT</a:t>
            </a:r>
          </a:p>
          <a:p>
            <a:r>
              <a:rPr lang="nl-NL" sz="3600" dirty="0" smtClean="0"/>
              <a:t>				</a:t>
            </a:r>
            <a:r>
              <a:rPr lang="nl-NL" sz="8000" dirty="0" smtClean="0"/>
              <a:t>	</a:t>
            </a:r>
            <a:r>
              <a:rPr lang="nl-NL" sz="8000" dirty="0" smtClean="0">
                <a:sym typeface="Symbol"/>
              </a:rPr>
              <a:t></a:t>
            </a:r>
            <a:endParaRPr lang="nl-NL" sz="8000" dirty="0" smtClean="0"/>
          </a:p>
          <a:p>
            <a:pPr algn="ctr"/>
            <a:r>
              <a:rPr lang="nl-NL" sz="5400" dirty="0" smtClean="0"/>
              <a:t>MISBRUIK !!</a:t>
            </a:r>
            <a:endParaRPr lang="nl-NL" sz="5400" dirty="0"/>
          </a:p>
          <a:p>
            <a:endParaRPr lang="nl-NL" dirty="0" smtClean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9682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000" dirty="0" smtClean="0"/>
              <a:t>GOED VOORBEELD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DOET GOED VOLGEN</a:t>
            </a:r>
          </a:p>
          <a:p>
            <a:pPr>
              <a:lnSpc>
                <a:spcPct val="150000"/>
              </a:lnSpc>
            </a:pPr>
            <a:endParaRPr lang="nl-NL" sz="4000" dirty="0"/>
          </a:p>
          <a:p>
            <a:pPr>
              <a:lnSpc>
                <a:spcPct val="150000"/>
              </a:lnSpc>
            </a:pPr>
            <a:r>
              <a:rPr lang="nl-NL" sz="4000" dirty="0" smtClean="0"/>
              <a:t>SLECHT VOORBEELD GAAT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VAN KWAAD TOT ERGER</a:t>
            </a:r>
            <a:endParaRPr lang="nl-NL" sz="4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 bwMode="auto">
          <a:xfrm>
            <a:off x="5220072" y="260648"/>
            <a:ext cx="392392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Misdadiger 2 </a:t>
            </a:r>
          </a:p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is een model voor elke echte christen.</a:t>
            </a:r>
          </a:p>
          <a:p>
            <a:pPr marL="0" indent="0"/>
            <a:endParaRPr lang="nl-NL" sz="44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42024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260648"/>
            <a:ext cx="4392488" cy="6336704"/>
          </a:xfrm>
        </p:spPr>
        <p:txBody>
          <a:bodyPr/>
          <a:lstStyle/>
          <a:p>
            <a:pPr marL="0" indent="0"/>
            <a:r>
              <a:rPr lang="nl-NL" sz="4000" dirty="0"/>
              <a:t>Een </a:t>
            </a:r>
            <a:r>
              <a:rPr lang="nl-NL" sz="4000" dirty="0" smtClean="0"/>
              <a:t>echte christen is een </a:t>
            </a:r>
            <a:r>
              <a:rPr lang="nl-NL" sz="4000" dirty="0"/>
              <a:t>ter dood </a:t>
            </a:r>
            <a:r>
              <a:rPr lang="nl-NL" sz="4000" dirty="0" smtClean="0"/>
              <a:t>veroordeelde </a:t>
            </a:r>
            <a:r>
              <a:rPr lang="nl-NL" sz="4000" dirty="0"/>
              <a:t>crimineel </a:t>
            </a:r>
            <a:r>
              <a:rPr lang="nl-NL" sz="4000" dirty="0" smtClean="0"/>
              <a:t>die zijn eigen schuld volledig erkent en daarom </a:t>
            </a:r>
            <a:r>
              <a:rPr lang="nl-NL" sz="4000" dirty="0" err="1" smtClean="0"/>
              <a:t>doods-bang</a:t>
            </a:r>
            <a:r>
              <a:rPr lang="nl-NL" sz="4000" dirty="0" smtClean="0"/>
              <a:t> is om voor God te verschijnen</a:t>
            </a:r>
            <a:endParaRPr lang="nl-NL" sz="40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6870"/>
            <a:ext cx="4506441" cy="687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18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2996952"/>
            <a:ext cx="8568952" cy="3311772"/>
          </a:xfrm>
        </p:spPr>
        <p:txBody>
          <a:bodyPr/>
          <a:lstStyle/>
          <a:p>
            <a:r>
              <a:rPr lang="nl-NL" sz="4400" dirty="0" smtClean="0"/>
              <a:t>IEDEREEN + MACHT </a:t>
            </a:r>
            <a:r>
              <a:rPr lang="nl-NL" sz="4400" dirty="0" smtClean="0">
                <a:sym typeface="Symbol"/>
              </a:rPr>
              <a:t> </a:t>
            </a:r>
            <a:r>
              <a:rPr lang="nl-NL" sz="4400" dirty="0" smtClean="0"/>
              <a:t>MISBRUIK</a:t>
            </a:r>
          </a:p>
          <a:p>
            <a:endParaRPr lang="nl-NL" dirty="0" smtClean="0"/>
          </a:p>
          <a:p>
            <a:endParaRPr lang="nl-NL" dirty="0" smtClean="0"/>
          </a:p>
          <a:p>
            <a:pPr algn="ctr"/>
            <a:r>
              <a:rPr lang="nl-NL" sz="6600" dirty="0"/>
              <a:t>E</a:t>
            </a:r>
            <a:r>
              <a:rPr lang="nl-NL" sz="6600" dirty="0" smtClean="0"/>
              <a:t>én uitzondering!</a:t>
            </a:r>
            <a:endParaRPr lang="nl-NL" sz="66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8963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996953"/>
            <a:ext cx="8229600" cy="3311772"/>
          </a:xfrm>
        </p:spPr>
        <p:txBody>
          <a:bodyPr/>
          <a:lstStyle/>
          <a:p>
            <a:pPr algn="ctr"/>
            <a:r>
              <a:rPr lang="nl-NL" sz="8000" dirty="0" smtClean="0"/>
              <a:t>JEZUS </a:t>
            </a:r>
            <a:r>
              <a:rPr lang="nl-NL" sz="5400" dirty="0" smtClean="0"/>
              <a:t>+ MACHT</a:t>
            </a:r>
          </a:p>
          <a:p>
            <a:r>
              <a:rPr lang="nl-NL" sz="3600" dirty="0" smtClean="0"/>
              <a:t>				</a:t>
            </a:r>
            <a:r>
              <a:rPr lang="nl-NL" sz="8000" dirty="0" smtClean="0"/>
              <a:t>	</a:t>
            </a:r>
            <a:r>
              <a:rPr lang="nl-NL" sz="8000" dirty="0" smtClean="0">
                <a:sym typeface="Symbol"/>
              </a:rPr>
              <a:t></a:t>
            </a:r>
            <a:endParaRPr lang="nl-NL" sz="8000" dirty="0" smtClean="0"/>
          </a:p>
          <a:p>
            <a:pPr algn="ctr"/>
            <a:r>
              <a:rPr lang="nl-NL" sz="5000" dirty="0" smtClean="0"/>
              <a:t>LIEFDE &amp; ZELFOPOFFERING</a:t>
            </a:r>
            <a:endParaRPr lang="nl-NL" sz="5000" dirty="0"/>
          </a:p>
          <a:p>
            <a:endParaRPr lang="nl-NL" dirty="0" smtClean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9546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2996953"/>
            <a:ext cx="8568952" cy="3311772"/>
          </a:xfrm>
        </p:spPr>
        <p:txBody>
          <a:bodyPr/>
          <a:lstStyle/>
          <a:p>
            <a:r>
              <a:rPr lang="nl-NL" sz="3600" dirty="0" smtClean="0"/>
              <a:t>CHRISTENDOM + MACHT </a:t>
            </a:r>
            <a:r>
              <a:rPr lang="nl-NL" sz="3600" dirty="0" smtClean="0">
                <a:sym typeface="Symbol"/>
              </a:rPr>
              <a:t> </a:t>
            </a:r>
            <a:r>
              <a:rPr lang="nl-NL" sz="3600" dirty="0" smtClean="0"/>
              <a:t>MISBRUIK</a:t>
            </a:r>
          </a:p>
          <a:p>
            <a:endParaRPr lang="nl-NL" dirty="0" smtClean="0"/>
          </a:p>
          <a:p>
            <a:pPr algn="ctr"/>
            <a:endParaRPr lang="nl-NL" sz="6400" dirty="0" smtClean="0"/>
          </a:p>
          <a:p>
            <a:pPr algn="ctr"/>
            <a:r>
              <a:rPr lang="nl-NL" sz="6400" dirty="0" smtClean="0"/>
              <a:t>Drie tegenargumenten</a:t>
            </a:r>
            <a:endParaRPr lang="nl-NL" sz="6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2683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000" dirty="0" smtClean="0"/>
              <a:t>GOED VOORBEELD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DOET GOED VOLGEN</a:t>
            </a:r>
          </a:p>
          <a:p>
            <a:pPr>
              <a:lnSpc>
                <a:spcPct val="150000"/>
              </a:lnSpc>
            </a:pPr>
            <a:endParaRPr lang="nl-NL" sz="4000" dirty="0"/>
          </a:p>
          <a:p>
            <a:pPr>
              <a:lnSpc>
                <a:spcPct val="150000"/>
              </a:lnSpc>
            </a:pPr>
            <a:r>
              <a:rPr lang="nl-NL" sz="4000" dirty="0" smtClean="0"/>
              <a:t>SLECHT VOORBEELD GAAT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VAN KWAAD TOT ERGER</a:t>
            </a:r>
            <a:endParaRPr lang="nl-NL" sz="4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 bwMode="auto">
          <a:xfrm>
            <a:off x="5076056" y="260648"/>
            <a:ext cx="406794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Argument 1:</a:t>
            </a:r>
          </a:p>
          <a:p>
            <a:pPr marL="0" indent="0"/>
            <a:endParaRPr lang="nl-NL" sz="4400" kern="0" dirty="0" smtClean="0">
              <a:solidFill>
                <a:srgbClr val="000000"/>
              </a:solidFill>
            </a:endParaRPr>
          </a:p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Beoordeel het christendom op grond van Jezus Christus</a:t>
            </a:r>
          </a:p>
          <a:p>
            <a:pPr marL="0" indent="0"/>
            <a:endParaRPr lang="nl-NL" sz="4400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7350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000" dirty="0" smtClean="0"/>
              <a:t>GOED VOORBEELD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DOET GOED VOLGEN</a:t>
            </a:r>
          </a:p>
          <a:p>
            <a:pPr>
              <a:lnSpc>
                <a:spcPct val="150000"/>
              </a:lnSpc>
            </a:pPr>
            <a:endParaRPr lang="nl-NL" sz="4000" dirty="0"/>
          </a:p>
          <a:p>
            <a:pPr>
              <a:lnSpc>
                <a:spcPct val="150000"/>
              </a:lnSpc>
            </a:pPr>
            <a:r>
              <a:rPr lang="nl-NL" sz="4000" dirty="0" smtClean="0"/>
              <a:t>SLECHT VOORBEELD GAAT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VAN KWAAD TOT ERGER</a:t>
            </a:r>
            <a:endParaRPr lang="nl-NL" sz="4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 bwMode="auto">
          <a:xfrm>
            <a:off x="5076056" y="260648"/>
            <a:ext cx="417646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Argument 2:</a:t>
            </a:r>
          </a:p>
          <a:p>
            <a:pPr marL="0" indent="0"/>
            <a:endParaRPr lang="nl-NL" sz="4400" kern="0" dirty="0" smtClean="0">
              <a:solidFill>
                <a:srgbClr val="000000"/>
              </a:solidFill>
            </a:endParaRPr>
          </a:p>
          <a:p>
            <a:pPr marL="0" indent="0"/>
            <a:r>
              <a:rPr lang="nl-NL" sz="4400" kern="0" dirty="0" smtClean="0">
                <a:solidFill>
                  <a:srgbClr val="000000"/>
                </a:solidFill>
              </a:rPr>
              <a:t>Vergeet nooit: Jezus kwam om slechte mensen te redden</a:t>
            </a:r>
          </a:p>
        </p:txBody>
      </p:sp>
    </p:spTree>
    <p:extLst>
      <p:ext uri="{BB962C8B-B14F-4D97-AF65-F5344CB8AC3E}">
        <p14:creationId xmlns:p14="http://schemas.microsoft.com/office/powerpoint/2010/main" val="328210599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260648"/>
            <a:ext cx="4392488" cy="6336704"/>
          </a:xfrm>
        </p:spPr>
        <p:txBody>
          <a:bodyPr/>
          <a:lstStyle/>
          <a:p>
            <a:pPr marL="0" indent="0"/>
            <a:r>
              <a:rPr lang="nl-NL" sz="4400" dirty="0" smtClean="0"/>
              <a:t>Argument 3:</a:t>
            </a:r>
          </a:p>
          <a:p>
            <a:pPr marL="0" indent="0"/>
            <a:r>
              <a:rPr lang="nl-NL" sz="4400" dirty="0" smtClean="0"/>
              <a:t>Erken Jezus als Koning, zoals misdadiger 2.</a:t>
            </a:r>
          </a:p>
          <a:p>
            <a:pPr marL="0" indent="0"/>
            <a:r>
              <a:rPr lang="nl-NL" sz="4400" dirty="0" smtClean="0"/>
              <a:t>Dan wacht jou geen </a:t>
            </a:r>
            <a:r>
              <a:rPr lang="nl-NL" sz="4400" dirty="0" err="1" smtClean="0"/>
              <a:t>veroorde-ling</a:t>
            </a:r>
            <a:r>
              <a:rPr lang="nl-NL" sz="4400" dirty="0" smtClean="0"/>
              <a:t>, maar het hemels paradijs!</a:t>
            </a:r>
            <a:endParaRPr lang="nl-NL" sz="44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6870"/>
            <a:ext cx="4506441" cy="687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22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1959" y="115888"/>
            <a:ext cx="4485953" cy="633412"/>
          </a:xfrm>
        </p:spPr>
        <p:txBody>
          <a:bodyPr/>
          <a:lstStyle/>
          <a:p>
            <a:r>
              <a:rPr lang="nl-NL" sz="3600" u="none" dirty="0" smtClean="0"/>
              <a:t>DEZE WEEK:</a:t>
            </a:r>
            <a:endParaRPr lang="nl-NL" sz="3600" u="non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11960" y="1052735"/>
            <a:ext cx="4824536" cy="5255989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600" dirty="0" smtClean="0"/>
              <a:t>Wees als misdadiger 2</a:t>
            </a:r>
          </a:p>
          <a:p>
            <a:pPr marL="0" indent="0">
              <a:lnSpc>
                <a:spcPct val="150000"/>
              </a:lnSpc>
            </a:pPr>
            <a:r>
              <a:rPr lang="nl-NL" sz="3600" dirty="0"/>
              <a:t>e</a:t>
            </a:r>
            <a:r>
              <a:rPr lang="nl-NL" sz="3600" dirty="0" smtClean="0"/>
              <a:t>n zeg royaal </a:t>
            </a:r>
            <a:r>
              <a:rPr lang="nl-NL" sz="3600" dirty="0"/>
              <a:t>tegen een ander: ‘Ik ben </a:t>
            </a:r>
            <a:r>
              <a:rPr lang="nl-NL" sz="3600" dirty="0" smtClean="0"/>
              <a:t>echt fout </a:t>
            </a:r>
            <a:r>
              <a:rPr lang="nl-NL" sz="3600" dirty="0"/>
              <a:t>geweest, </a:t>
            </a:r>
            <a:endParaRPr lang="nl-NL" sz="3600" dirty="0" smtClean="0"/>
          </a:p>
          <a:p>
            <a:pPr marL="0" indent="0">
              <a:lnSpc>
                <a:spcPct val="150000"/>
              </a:lnSpc>
            </a:pPr>
            <a:r>
              <a:rPr lang="nl-NL" sz="3600" dirty="0" smtClean="0"/>
              <a:t>het </a:t>
            </a:r>
            <a:r>
              <a:rPr lang="nl-NL" sz="3600" dirty="0"/>
              <a:t>was </a:t>
            </a:r>
            <a:r>
              <a:rPr lang="nl-NL" sz="3600" dirty="0" smtClean="0"/>
              <a:t>helemaal </a:t>
            </a:r>
          </a:p>
          <a:p>
            <a:pPr marL="0" indent="0">
              <a:lnSpc>
                <a:spcPct val="150000"/>
              </a:lnSpc>
            </a:pPr>
            <a:r>
              <a:rPr lang="nl-NL" sz="3600" smtClean="0"/>
              <a:t>mijn </a:t>
            </a:r>
            <a:r>
              <a:rPr lang="nl-NL" sz="3600"/>
              <a:t>schuld</a:t>
            </a:r>
            <a:r>
              <a:rPr lang="nl-NL" sz="3600" smtClean="0"/>
              <a:t>.’</a:t>
            </a:r>
            <a:endParaRPr lang="nl-NL" sz="36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" y="1"/>
            <a:ext cx="3920547" cy="34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705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1128</TotalTime>
  <Words>270</Words>
  <Application>Microsoft Office PowerPoint</Application>
  <PresentationFormat>Diavoorstelling (4:3)</PresentationFormat>
  <Paragraphs>82</Paragraphs>
  <Slides>17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Arial</vt:lpstr>
      <vt:lpstr>Tahoma</vt:lpstr>
      <vt:lpstr>Wingdings</vt:lpstr>
      <vt:lpstr>Berlin Sans FB</vt:lpstr>
      <vt:lpstr>Symbol</vt:lpstr>
      <vt:lpstr>Times New Roman</vt:lpstr>
      <vt:lpstr>SjabloonPresentatie_v3 0</vt:lpstr>
      <vt:lpstr>1_Tekstmodel</vt:lpstr>
      <vt:lpstr>Een  DEFINITIE  van een christen </vt:lpstr>
      <vt:lpstr>Tot 10 tellen in geloof -samen oefenen om leerling van Jezus te zijn-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DEZE WEEK: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95</cp:revision>
  <dcterms:created xsi:type="dcterms:W3CDTF">2010-04-24T18:41:21Z</dcterms:created>
  <dcterms:modified xsi:type="dcterms:W3CDTF">2014-10-28T22:13:56Z</dcterms:modified>
</cp:coreProperties>
</file>