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6"/>
  </p:notesMasterIdLst>
  <p:handoutMasterIdLst>
    <p:handoutMasterId r:id="rId17"/>
  </p:handoutMasterIdLst>
  <p:sldIdLst>
    <p:sldId id="660" r:id="rId3"/>
    <p:sldId id="668" r:id="rId4"/>
    <p:sldId id="669" r:id="rId5"/>
    <p:sldId id="670" r:id="rId6"/>
    <p:sldId id="671" r:id="rId7"/>
    <p:sldId id="672" r:id="rId8"/>
    <p:sldId id="673" r:id="rId9"/>
    <p:sldId id="674" r:id="rId10"/>
    <p:sldId id="675" r:id="rId11"/>
    <p:sldId id="676" r:id="rId12"/>
    <p:sldId id="677" r:id="rId13"/>
    <p:sldId id="678" r:id="rId14"/>
    <p:sldId id="679" r:id="rId15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8"/>
      <p:bold r:id="rId19"/>
    </p:embeddedFont>
    <p:embeddedFont>
      <p:font typeface="Berlin Sans FB" panose="020E0602020502020306" pitchFamily="34" charset="0"/>
      <p:regular r:id="rId20"/>
      <p:bold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000000"/>
    <a:srgbClr val="ED8009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nl-NL" sz="4800" b="1" u="none" dirty="0"/>
              <a:t>Tot 10 tellen in geloof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i="1" u="none" dirty="0"/>
              <a:t>-samen oefenen om leerling van Jezus te zijn-</a:t>
            </a:r>
            <a:r>
              <a:rPr lang="nl-NL" sz="3600" dirty="0"/>
              <a:t/>
            </a:r>
            <a:br>
              <a:rPr lang="nl-NL" sz="3600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844823"/>
            <a:ext cx="8229600" cy="4463901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2142346"/>
            <a:ext cx="225023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STAP 2</a:t>
            </a:r>
            <a:endParaRPr kumimoji="0" lang="nl-NL" altLang="nl-NL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755576" y="2924944"/>
            <a:ext cx="6873994" cy="3312156"/>
            <a:chOff x="2007" y="2907"/>
            <a:chExt cx="4680" cy="5213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2187" y="3087"/>
              <a:ext cx="4500" cy="288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altLang="nl-N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2007" y="2907"/>
              <a:ext cx="3187" cy="52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5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Maak geen afbeelding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5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itchFamily="34" charset="0"/>
                  <a:ea typeface="Times New Roman" pitchFamily="18" charset="0"/>
                  <a:cs typeface="Tahoma" pitchFamily="34" charset="0"/>
                </a:rPr>
                <a:t>van Mij om die te vereren.</a:t>
              </a:r>
              <a:endParaRPr kumimoji="0" lang="nl-NL" altLang="nl-NL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640" y="1643604"/>
            <a:ext cx="3240360" cy="52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 txBox="1">
            <a:spLocks/>
          </p:cNvSpPr>
          <p:nvPr/>
        </p:nvSpPr>
        <p:spPr bwMode="auto">
          <a:xfrm>
            <a:off x="5903640" y="3954235"/>
            <a:ext cx="3240360" cy="6334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nl-NL" sz="3200" b="1" u="none" kern="0" dirty="0" smtClean="0">
                <a:solidFill>
                  <a:srgbClr val="FF0000"/>
                </a:solidFill>
              </a:rPr>
              <a:t>Tot tien tellen</a:t>
            </a:r>
            <a:endParaRPr lang="nl-NL" sz="3200" b="1" u="none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/>
              <a:t>Een </a:t>
            </a:r>
            <a:r>
              <a:rPr lang="nl-NL" sz="3600" b="1" dirty="0" smtClean="0"/>
              <a:t> DEFINITIE  van </a:t>
            </a:r>
            <a:r>
              <a:rPr lang="nl-NL" sz="3600" b="1" dirty="0"/>
              <a:t>een christen</a:t>
            </a:r>
            <a:br>
              <a:rPr lang="nl-NL" sz="3600" b="1" dirty="0"/>
            </a:br>
            <a:endParaRPr lang="nl-NL" sz="3600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836613"/>
            <a:ext cx="8136136" cy="5472112"/>
          </a:xfrm>
        </p:spPr>
        <p:txBody>
          <a:bodyPr/>
          <a:lstStyle/>
          <a:p>
            <a:endParaRPr lang="nl-NL" dirty="0"/>
          </a:p>
          <a:p>
            <a:r>
              <a:rPr lang="nl-NL" sz="4000" dirty="0" smtClean="0"/>
              <a:t>God </a:t>
            </a:r>
            <a:r>
              <a:rPr lang="nl-NL" sz="4000" dirty="0"/>
              <a:t>heb ik lief! </a:t>
            </a:r>
            <a:endParaRPr lang="nl-NL" sz="4000" dirty="0" smtClean="0"/>
          </a:p>
          <a:p>
            <a:endParaRPr lang="nl-NL" sz="3600" dirty="0" smtClean="0"/>
          </a:p>
          <a:p>
            <a:r>
              <a:rPr lang="nl-NL" sz="3600" dirty="0" smtClean="0"/>
              <a:t>Daarom </a:t>
            </a:r>
            <a:r>
              <a:rPr lang="nl-NL" sz="3600" dirty="0"/>
              <a:t>wil ik </a:t>
            </a:r>
            <a:r>
              <a:rPr lang="nl-NL" sz="3600" dirty="0" smtClean="0"/>
              <a:t>als </a:t>
            </a:r>
            <a:r>
              <a:rPr lang="nl-NL" sz="3600" dirty="0"/>
              <a:t>kind van God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gehoorzaam </a:t>
            </a:r>
            <a:r>
              <a:rPr lang="nl-NL" sz="3600" dirty="0"/>
              <a:t>zijn </a:t>
            </a:r>
            <a:r>
              <a:rPr lang="nl-NL" sz="3600" dirty="0" smtClean="0"/>
              <a:t>aan </a:t>
            </a:r>
            <a:r>
              <a:rPr lang="nl-NL" sz="3600" dirty="0"/>
              <a:t>al zijn geboden,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in </a:t>
            </a:r>
            <a:r>
              <a:rPr lang="nl-NL" sz="3600" dirty="0"/>
              <a:t>alle omstandigheden </a:t>
            </a:r>
            <a:r>
              <a:rPr lang="nl-NL" sz="3600" dirty="0" smtClean="0"/>
              <a:t>op </a:t>
            </a:r>
            <a:r>
              <a:rPr lang="nl-NL" sz="3600" dirty="0"/>
              <a:t>Hem vertrouwen </a:t>
            </a:r>
            <a:endParaRPr lang="nl-NL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nl-NL" sz="3600" dirty="0" smtClean="0"/>
              <a:t>en </a:t>
            </a:r>
            <a:r>
              <a:rPr lang="nl-NL" sz="3600" dirty="0"/>
              <a:t>in alle situaties Jezus volgen.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400" dirty="0" smtClean="0"/>
              <a:t>God </a:t>
            </a:r>
            <a:r>
              <a:rPr lang="nl-NL" sz="4400" dirty="0"/>
              <a:t>bepaalt de manier, </a:t>
            </a:r>
            <a:endParaRPr lang="nl-NL" sz="4400" dirty="0" smtClean="0"/>
          </a:p>
          <a:p>
            <a:pPr>
              <a:lnSpc>
                <a:spcPct val="150000"/>
              </a:lnSpc>
            </a:pPr>
            <a:r>
              <a:rPr lang="nl-NL" sz="4400" dirty="0" smtClean="0"/>
              <a:t>waarop </a:t>
            </a:r>
            <a:r>
              <a:rPr lang="nl-NL" sz="4400" dirty="0"/>
              <a:t>Hij vereerd wil </a:t>
            </a:r>
            <a:r>
              <a:rPr lang="nl-NL" sz="4400" dirty="0" smtClean="0"/>
              <a:t>worden</a:t>
            </a:r>
          </a:p>
          <a:p>
            <a:endParaRPr lang="nl-NL" sz="3200" dirty="0"/>
          </a:p>
          <a:p>
            <a:r>
              <a:rPr lang="nl-NL" sz="3200" dirty="0" smtClean="0"/>
              <a:t>De fout van </a:t>
            </a:r>
            <a:r>
              <a:rPr lang="nl-NL" sz="3200" dirty="0" err="1" smtClean="0"/>
              <a:t>Jerobeam</a:t>
            </a:r>
            <a:endParaRPr lang="nl-NL" sz="3200" dirty="0"/>
          </a:p>
          <a:p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/>
              <a:t>h</a:t>
            </a:r>
            <a:r>
              <a:rPr lang="nl-NL" sz="3200" dirty="0" smtClean="0"/>
              <a:t>ij gaat geen andere goden vereren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nl-NL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dirty="0"/>
              <a:t>h</a:t>
            </a:r>
            <a:r>
              <a:rPr lang="nl-NL" sz="3200" dirty="0" smtClean="0"/>
              <a:t>ij past God aan voor zijn eigen doel</a:t>
            </a:r>
            <a:endParaRPr lang="nl-NL" sz="32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235895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3600" dirty="0" smtClean="0"/>
              <a:t>Wie zegt: </a:t>
            </a:r>
          </a:p>
          <a:p>
            <a:r>
              <a:rPr lang="nl-NL" sz="3600" dirty="0" smtClean="0"/>
              <a:t>“Ik </a:t>
            </a:r>
            <a:r>
              <a:rPr lang="nl-NL" sz="3600" dirty="0"/>
              <a:t>bepaal zelf </a:t>
            </a:r>
            <a:r>
              <a:rPr lang="nl-NL" sz="3600" dirty="0" smtClean="0"/>
              <a:t>hoe ik geloof.”</a:t>
            </a:r>
          </a:p>
          <a:p>
            <a:endParaRPr lang="nl-NL" sz="3600" dirty="0"/>
          </a:p>
          <a:p>
            <a:r>
              <a:rPr lang="nl-NL" sz="3600" dirty="0"/>
              <a:t>b</a:t>
            </a:r>
            <a:r>
              <a:rPr lang="nl-NL" sz="3600" dirty="0" smtClean="0"/>
              <a:t>edoelt vaak: </a:t>
            </a:r>
          </a:p>
          <a:p>
            <a:r>
              <a:rPr lang="nl-NL" sz="3600" dirty="0" smtClean="0"/>
              <a:t>“Ik wil </a:t>
            </a:r>
            <a:r>
              <a:rPr lang="nl-NL" sz="3600" dirty="0"/>
              <a:t>zelf grip op mijn leven houden</a:t>
            </a:r>
            <a:r>
              <a:rPr lang="nl-NL" sz="3600" dirty="0" smtClean="0"/>
              <a:t>.”</a:t>
            </a:r>
          </a:p>
          <a:p>
            <a:endParaRPr lang="nl-NL" sz="3600" dirty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738037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400" b="1" dirty="0"/>
              <a:t>God in een beeld proberen te vangen</a:t>
            </a:r>
            <a:endParaRPr lang="nl-NL" sz="3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3200" dirty="0" smtClean="0"/>
          </a:p>
          <a:p>
            <a:r>
              <a:rPr lang="nl-NL" sz="4400" dirty="0" smtClean="0"/>
              <a:t>Gevaar 1:</a:t>
            </a:r>
          </a:p>
          <a:p>
            <a:r>
              <a:rPr lang="nl-NL" sz="4400" dirty="0" smtClean="0"/>
              <a:t>Je miskent Gods </a:t>
            </a:r>
          </a:p>
          <a:p>
            <a:r>
              <a:rPr lang="nl-NL" sz="4400" dirty="0"/>
              <a:t>	</a:t>
            </a:r>
            <a:r>
              <a:rPr lang="nl-NL" sz="4400" dirty="0" smtClean="0"/>
              <a:t>vrijheid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034909"/>
            <a:ext cx="333945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008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400" b="1" dirty="0"/>
              <a:t>God in een beeld proberen te vangen</a:t>
            </a:r>
            <a:endParaRPr lang="nl-NL" sz="3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3200" dirty="0" smtClean="0"/>
          </a:p>
          <a:p>
            <a:r>
              <a:rPr lang="nl-NL" dirty="0"/>
              <a:t>Gevaar 1:</a:t>
            </a:r>
          </a:p>
          <a:p>
            <a:r>
              <a:rPr lang="nl-NL" dirty="0"/>
              <a:t>Je miskent Gods vrijheid</a:t>
            </a:r>
          </a:p>
          <a:p>
            <a:endParaRPr lang="nl-NL" dirty="0"/>
          </a:p>
          <a:p>
            <a:r>
              <a:rPr lang="nl-NL" sz="4000" dirty="0"/>
              <a:t>Gevaar 2:</a:t>
            </a:r>
          </a:p>
          <a:p>
            <a:r>
              <a:rPr lang="nl-NL" sz="4000" dirty="0"/>
              <a:t>Je miskent Gods</a:t>
            </a:r>
          </a:p>
          <a:p>
            <a:r>
              <a:rPr lang="nl-NL" sz="4000" dirty="0"/>
              <a:t>	verhevenheid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034909"/>
            <a:ext cx="333945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720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400" b="1" dirty="0"/>
              <a:t>God in een beeld proberen te vangen</a:t>
            </a:r>
            <a:endParaRPr lang="nl-NL" sz="3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3200" dirty="0" smtClean="0"/>
          </a:p>
          <a:p>
            <a:r>
              <a:rPr lang="nl-NL" dirty="0"/>
              <a:t>Gevaar 1:</a:t>
            </a:r>
          </a:p>
          <a:p>
            <a:r>
              <a:rPr lang="nl-NL" dirty="0"/>
              <a:t>Je miskent Gods vrijheid</a:t>
            </a:r>
          </a:p>
          <a:p>
            <a:endParaRPr lang="nl-NL" dirty="0"/>
          </a:p>
          <a:p>
            <a:r>
              <a:rPr lang="nl-NL" dirty="0"/>
              <a:t>Gevaar 2:</a:t>
            </a:r>
          </a:p>
          <a:p>
            <a:r>
              <a:rPr lang="nl-NL" dirty="0"/>
              <a:t>Je miskent </a:t>
            </a:r>
            <a:r>
              <a:rPr lang="nl-NL" dirty="0" smtClean="0"/>
              <a:t>Gods </a:t>
            </a:r>
          </a:p>
          <a:p>
            <a:r>
              <a:rPr lang="nl-NL" dirty="0"/>
              <a:t>	</a:t>
            </a:r>
            <a:r>
              <a:rPr lang="nl-NL" dirty="0" smtClean="0"/>
              <a:t>verhevenheid</a:t>
            </a:r>
          </a:p>
          <a:p>
            <a:endParaRPr lang="nl-NL" dirty="0"/>
          </a:p>
          <a:p>
            <a:r>
              <a:rPr lang="nl-NL" sz="4000" dirty="0" smtClean="0"/>
              <a:t>Gevaar 3:</a:t>
            </a:r>
          </a:p>
          <a:p>
            <a:r>
              <a:rPr lang="nl-NL" sz="4000" dirty="0" smtClean="0"/>
              <a:t>Je miskent Gods verbond</a:t>
            </a:r>
            <a:endParaRPr lang="nl-NL" sz="4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79" y="1034909"/>
            <a:ext cx="333945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8843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260648"/>
            <a:ext cx="8229600" cy="6048077"/>
          </a:xfrm>
        </p:spPr>
        <p:txBody>
          <a:bodyPr/>
          <a:lstStyle/>
          <a:p>
            <a:r>
              <a:rPr lang="nl-NL" sz="4400" dirty="0"/>
              <a:t>Beeldendienst begint bij </a:t>
            </a:r>
            <a:endParaRPr lang="nl-NL" sz="4400" dirty="0" smtClean="0"/>
          </a:p>
          <a:p>
            <a:r>
              <a:rPr lang="nl-NL" sz="4400" dirty="0" err="1" smtClean="0"/>
              <a:t>denkbeel­dendienst</a:t>
            </a:r>
            <a:endParaRPr lang="nl-NL" sz="4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536" y="1916832"/>
            <a:ext cx="8496944" cy="475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088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Berlin Sans FB" pitchFamily="34" charset="0"/>
              </a:defRPr>
            </a:lvl2pPr>
            <a:lvl3pPr marL="12350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Berlin Sans FB" pitchFamily="34" charset="0"/>
              </a:defRPr>
            </a:lvl3pPr>
            <a:lvl4pPr marL="16430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Berlin Sans FB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Berlin Sans FB" pitchFamily="34" charset="0"/>
              </a:defRPr>
            </a:lvl9pPr>
          </a:lstStyle>
          <a:p>
            <a:pPr>
              <a:lnSpc>
                <a:spcPct val="150000"/>
              </a:lnSpc>
              <a:buFont typeface="Wingdings 2" pitchFamily="18" charset="2"/>
              <a:buChar char="/"/>
            </a:pPr>
            <a:r>
              <a:rPr lang="nl-NL" altLang="nl-NL" sz="4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ingdings 2" pitchFamily="18" charset="2"/>
              </a:rPr>
              <a:t> God is …</a:t>
            </a:r>
          </a:p>
          <a:p>
            <a:pPr>
              <a:lnSpc>
                <a:spcPct val="150000"/>
              </a:lnSpc>
              <a:buFont typeface="Wingdings 2" pitchFamily="18" charset="2"/>
              <a:buChar char="/"/>
            </a:pPr>
            <a:r>
              <a:rPr lang="nl-NL" altLang="nl-NL" sz="4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ingdings 2" pitchFamily="18" charset="2"/>
              </a:rPr>
              <a:t> God kan niet …</a:t>
            </a:r>
          </a:p>
          <a:p>
            <a:pPr>
              <a:lnSpc>
                <a:spcPct val="150000"/>
              </a:lnSpc>
              <a:buFont typeface="Wingdings 2" pitchFamily="18" charset="2"/>
              <a:buChar char="/"/>
            </a:pPr>
            <a:r>
              <a:rPr lang="nl-NL" altLang="nl-NL" sz="4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ingdings 2" pitchFamily="18" charset="2"/>
              </a:rPr>
              <a:t> God moet wel … </a:t>
            </a:r>
          </a:p>
          <a:p>
            <a:pPr>
              <a:lnSpc>
                <a:spcPct val="150000"/>
              </a:lnSpc>
              <a:buFont typeface="Wingdings 2" pitchFamily="18" charset="2"/>
              <a:buChar char="/"/>
            </a:pPr>
            <a:r>
              <a:rPr lang="nl-NL" altLang="nl-NL" sz="4000" kern="0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Wingdings 2" pitchFamily="18" charset="2"/>
              </a:rPr>
              <a:t> God lijkt op …</a:t>
            </a:r>
            <a:endParaRPr lang="nl-NL" altLang="nl-NL" sz="4000" kern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5818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sz="4000" dirty="0" smtClean="0"/>
              <a:t>GOED VOORBEELD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DOET GOED VOLGEN</a:t>
            </a:r>
          </a:p>
          <a:p>
            <a:pPr>
              <a:lnSpc>
                <a:spcPct val="150000"/>
              </a:lnSpc>
            </a:pPr>
            <a:endParaRPr lang="nl-NL" sz="4000" dirty="0"/>
          </a:p>
          <a:p>
            <a:pPr>
              <a:lnSpc>
                <a:spcPct val="150000"/>
              </a:lnSpc>
            </a:pPr>
            <a:r>
              <a:rPr lang="nl-NL" sz="4000" dirty="0" smtClean="0"/>
              <a:t>SLECHT VOORBEELD GAAT </a:t>
            </a:r>
          </a:p>
          <a:p>
            <a:pPr>
              <a:lnSpc>
                <a:spcPct val="150000"/>
              </a:lnSpc>
            </a:pPr>
            <a:r>
              <a:rPr lang="nl-NL" sz="4000" dirty="0" smtClean="0"/>
              <a:t>VAN KWAAD TOT ERGER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375742024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 smtClean="0"/>
              <a:t>ALS JE KIND NIET MEER GELOOFT …</a:t>
            </a:r>
            <a:endParaRPr lang="nl-NL" sz="3600" u="non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052735"/>
            <a:ext cx="8229600" cy="5255989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Is het dan jouw verdienste als je andere kind wel gelooft?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74381493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 smtClean="0"/>
              <a:t>ALS JE KIND NIET MEER GELOOFT …</a:t>
            </a:r>
            <a:endParaRPr lang="nl-NL" sz="3600" u="non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052735"/>
            <a:ext cx="8229600" cy="5255989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Is het dan jouw verdienste als je andere kind wel gelooft?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Heb jij dan als ouder God gehaat en de </a:t>
            </a:r>
            <a:r>
              <a:rPr lang="nl-NL" sz="3200" smtClean="0"/>
              <a:t>geloofsopvoeding verwaarloosd?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66749697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u="none" dirty="0" smtClean="0"/>
              <a:t>ALS JE KIND NIET MEER GELOOFT …</a:t>
            </a:r>
            <a:endParaRPr lang="nl-NL" sz="3600" u="non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1052735"/>
            <a:ext cx="8424167" cy="5255989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Is het dan jouw verdienste als je andere kind wel gelooft?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Heb jij dan als ouder God gehaat en de geloofsopvoeding verwaarloosd?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3200" dirty="0" smtClean="0"/>
              <a:t>Vraag jezelf vooral af: waaraan merkten mijn kinderen dat ik echt in God geloof?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92307059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660" y="0"/>
            <a:ext cx="10244666" cy="685800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nl-NL" sz="3600" u="none" dirty="0">
                <a:solidFill>
                  <a:srgbClr val="FFFF00"/>
                </a:solidFill>
              </a:rPr>
              <a:t>Denkend aan God </a:t>
            </a:r>
            <a:r>
              <a:rPr lang="nl-NL" sz="3600" u="none" dirty="0" smtClean="0">
                <a:solidFill>
                  <a:srgbClr val="FFFF00"/>
                </a:solidFill>
              </a:rPr>
              <a:t/>
            </a:r>
            <a:br>
              <a:rPr lang="nl-NL" sz="3600" u="none" dirty="0" smtClean="0">
                <a:solidFill>
                  <a:srgbClr val="FFFF00"/>
                </a:solidFill>
              </a:rPr>
            </a:br>
            <a:r>
              <a:rPr lang="nl-NL" sz="3600" u="none" dirty="0" smtClean="0">
                <a:solidFill>
                  <a:srgbClr val="FFFF00"/>
                </a:solidFill>
              </a:rPr>
              <a:t>zie </a:t>
            </a:r>
            <a:r>
              <a:rPr lang="nl-NL" sz="3600" u="none" dirty="0">
                <a:solidFill>
                  <a:srgbClr val="FFFF00"/>
                </a:solidFill>
              </a:rPr>
              <a:t>ik Jezus, mijn Redder, </a:t>
            </a:r>
            <a:r>
              <a:rPr lang="nl-NL" sz="3600" u="none" dirty="0" smtClean="0">
                <a:solidFill>
                  <a:srgbClr val="FFFF00"/>
                </a:solidFill>
              </a:rPr>
              <a:t/>
            </a:r>
            <a:br>
              <a:rPr lang="nl-NL" sz="3600" u="none" dirty="0" smtClean="0">
                <a:solidFill>
                  <a:srgbClr val="FFFF00"/>
                </a:solidFill>
              </a:rPr>
            </a:br>
            <a:r>
              <a:rPr lang="nl-NL" sz="3600" u="none" dirty="0" smtClean="0">
                <a:solidFill>
                  <a:srgbClr val="FFFF00"/>
                </a:solidFill>
              </a:rPr>
              <a:t>oneindig </a:t>
            </a:r>
            <a:r>
              <a:rPr lang="nl-NL" sz="3600" u="none" dirty="0">
                <a:solidFill>
                  <a:srgbClr val="FFFF00"/>
                </a:solidFill>
              </a:rPr>
              <a:t>vol liefde </a:t>
            </a:r>
            <a:r>
              <a:rPr lang="nl-NL" sz="3600" u="none" dirty="0" smtClean="0">
                <a:solidFill>
                  <a:srgbClr val="FFFF00"/>
                </a:solidFill>
              </a:rPr>
              <a:t/>
            </a:r>
            <a:br>
              <a:rPr lang="nl-NL" sz="3600" u="none" dirty="0" smtClean="0">
                <a:solidFill>
                  <a:srgbClr val="FFFF00"/>
                </a:solidFill>
              </a:rPr>
            </a:br>
            <a:r>
              <a:rPr lang="nl-NL" sz="3600" u="none" dirty="0" smtClean="0">
                <a:solidFill>
                  <a:srgbClr val="FFFF00"/>
                </a:solidFill>
              </a:rPr>
              <a:t>de </a:t>
            </a:r>
            <a:r>
              <a:rPr lang="nl-NL" sz="3600" u="none" dirty="0">
                <a:solidFill>
                  <a:srgbClr val="FFFF00"/>
                </a:solidFill>
              </a:rPr>
              <a:t>wereld door gaan.</a:t>
            </a:r>
            <a:br>
              <a:rPr lang="nl-NL" sz="3600" u="none" dirty="0">
                <a:solidFill>
                  <a:srgbClr val="FFFF00"/>
                </a:solidFill>
              </a:rPr>
            </a:br>
            <a:endParaRPr lang="nl-NL" sz="3600" u="non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5092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1059</TotalTime>
  <Words>299</Words>
  <Application>Microsoft Office PowerPoint</Application>
  <PresentationFormat>Diavoorstelling (4:3)</PresentationFormat>
  <Paragraphs>74</Paragraphs>
  <Slides>13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1" baseType="lpstr">
      <vt:lpstr>Arial</vt:lpstr>
      <vt:lpstr>Tahoma</vt:lpstr>
      <vt:lpstr>Wingdings</vt:lpstr>
      <vt:lpstr>Berlin Sans FB</vt:lpstr>
      <vt:lpstr>Wingdings 2</vt:lpstr>
      <vt:lpstr>Times New Roman</vt:lpstr>
      <vt:lpstr>SjabloonPresentatie_v3 0</vt:lpstr>
      <vt:lpstr>1_Tekstmodel</vt:lpstr>
      <vt:lpstr>Tot 10 tellen in geloof -samen oefenen om leerling van Jezus te zijn- </vt:lpstr>
      <vt:lpstr>Een  DEFINITIE  van een christen </vt:lpstr>
      <vt:lpstr>PowerPoint-presentatie</vt:lpstr>
      <vt:lpstr>PowerPoint-presentatie</vt:lpstr>
      <vt:lpstr>God in een beeld proberen te vangen</vt:lpstr>
      <vt:lpstr>God in een beeld proberen te vangen</vt:lpstr>
      <vt:lpstr>God in een beeld proberen te vangen</vt:lpstr>
      <vt:lpstr>PowerPoint-presentatie</vt:lpstr>
      <vt:lpstr>PowerPoint-presentatie</vt:lpstr>
      <vt:lpstr>ALS JE KIND NIET MEER GELOOFT …</vt:lpstr>
      <vt:lpstr>ALS JE KIND NIET MEER GELOOFT …</vt:lpstr>
      <vt:lpstr>ALS JE KIND NIET MEER GELOOFT …</vt:lpstr>
      <vt:lpstr>Denkend aan God  zie ik Jezus, mijn Redder,  oneindig vol liefde  de wereld door gaan.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85</cp:revision>
  <dcterms:created xsi:type="dcterms:W3CDTF">2010-04-24T18:41:21Z</dcterms:created>
  <dcterms:modified xsi:type="dcterms:W3CDTF">2014-10-28T22:28:27Z</dcterms:modified>
</cp:coreProperties>
</file>