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1"/>
  </p:notesMasterIdLst>
  <p:handoutMasterIdLst>
    <p:handoutMasterId r:id="rId12"/>
  </p:handoutMasterIdLst>
  <p:sldIdLst>
    <p:sldId id="669" r:id="rId3"/>
    <p:sldId id="660" r:id="rId4"/>
    <p:sldId id="668" r:id="rId5"/>
    <p:sldId id="677" r:id="rId6"/>
    <p:sldId id="670" r:id="rId7"/>
    <p:sldId id="686" r:id="rId8"/>
    <p:sldId id="689" r:id="rId9"/>
    <p:sldId id="688" r:id="rId10"/>
  </p:sldIdLst>
  <p:sldSz cx="9144000" cy="6858000" type="screen4x3"/>
  <p:notesSz cx="6858000" cy="9144000"/>
  <p:embeddedFontLst>
    <p:embeddedFont>
      <p:font typeface="Berlin Sans FB" panose="020E0602020502020306" pitchFamily="34" charset="0"/>
      <p:regular r:id="rId13"/>
      <p:bold r:id="rId14"/>
    </p:embeddedFont>
    <p:embeddedFont>
      <p:font typeface="Verdana" panose="020B0604030504040204" pitchFamily="34" charset="0"/>
      <p:regular r:id="rId15"/>
      <p:bold r:id="rId16"/>
      <p:italic r:id="rId17"/>
      <p:boldItalic r:id="rId18"/>
    </p:embeddedFont>
    <p:embeddedFont>
      <p:font typeface="Not Sassure" panose="020B0604020202020204"/>
      <p:regular r:id="rId19"/>
    </p:embeddedFon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Tahoma" panose="020B0604030504040204" pitchFamily="34" charset="0"/>
      <p:regular r:id="rId24"/>
      <p:bold r:id="rId25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3CC"/>
    <a:srgbClr val="0000FF"/>
    <a:srgbClr val="ED8009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782BCE-99B3-48D1-8603-BDC885D48662}" type="slidenum">
              <a:rPr lang="nl-NL" altLang="nl-NL"/>
              <a:pPr/>
              <a:t>4</a:t>
            </a:fld>
            <a:endParaRPr lang="nl-NL" altLang="nl-NL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782BCE-99B3-48D1-8603-BDC885D48662}" type="slidenum">
              <a:rPr lang="nl-NL" altLang="nl-NL"/>
              <a:pPr/>
              <a:t>6</a:t>
            </a:fld>
            <a:endParaRPr lang="nl-NL" altLang="nl-NL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782BCE-99B3-48D1-8603-BDC885D48662}" type="slidenum">
              <a:rPr lang="nl-NL" altLang="nl-NL"/>
              <a:pPr/>
              <a:t>7</a:t>
            </a:fld>
            <a:endParaRPr lang="nl-NL" altLang="nl-NL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782BCE-99B3-48D1-8603-BDC885D48662}" type="slidenum">
              <a:rPr lang="nl-NL" altLang="nl-NL"/>
              <a:pPr/>
              <a:t>8</a:t>
            </a:fld>
            <a:endParaRPr lang="nl-NL" altLang="nl-NL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76256" cy="687625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92080" y="260648"/>
            <a:ext cx="3744416" cy="5328592"/>
          </a:xfrm>
        </p:spPr>
        <p:txBody>
          <a:bodyPr/>
          <a:lstStyle/>
          <a:p>
            <a:pPr marL="0" indent="0">
              <a:lnSpc>
                <a:spcPct val="130000"/>
              </a:lnSpc>
              <a:spcBef>
                <a:spcPts val="0"/>
              </a:spcBef>
            </a:pPr>
            <a:r>
              <a:rPr lang="nl-NL" sz="3600" u="none" dirty="0" smtClean="0"/>
              <a:t>Paul de Leeuw wil de zondag van toen </a:t>
            </a:r>
            <a:br>
              <a:rPr lang="nl-NL" sz="3600" u="none" dirty="0" smtClean="0"/>
            </a:br>
            <a:r>
              <a:rPr lang="nl-NL" sz="3600" u="none" dirty="0" smtClean="0"/>
              <a:t>weer terug.</a:t>
            </a:r>
            <a:br>
              <a:rPr lang="nl-NL" sz="3600" u="none" dirty="0" smtClean="0"/>
            </a:br>
            <a:r>
              <a:rPr lang="nl-NL" sz="3600" u="none" dirty="0"/>
              <a:t/>
            </a:r>
            <a:br>
              <a:rPr lang="nl-NL" sz="3600" u="none" dirty="0"/>
            </a:br>
            <a:r>
              <a:rPr lang="nl-NL" sz="3600" u="none" dirty="0" smtClean="0"/>
              <a:t>Waarom?</a:t>
            </a:r>
            <a:endParaRPr lang="nl-NL" sz="3600" u="none" dirty="0"/>
          </a:p>
        </p:txBody>
      </p:sp>
    </p:spTree>
    <p:extLst>
      <p:ext uri="{BB962C8B-B14F-4D97-AF65-F5344CB8AC3E}">
        <p14:creationId xmlns:p14="http://schemas.microsoft.com/office/powerpoint/2010/main" val="321704659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nl-NL" sz="4800" b="1" u="none" dirty="0"/>
              <a:t>Tot 10 tellen in geloof</a:t>
            </a:r>
            <a:r>
              <a:rPr lang="nl-NL" sz="3600" dirty="0"/>
              <a:t/>
            </a:r>
            <a:br>
              <a:rPr lang="nl-NL" sz="3600" dirty="0"/>
            </a:br>
            <a:r>
              <a:rPr lang="nl-NL" i="1" u="none" dirty="0"/>
              <a:t>-samen oefenen om leerling van Jezus te zijn-</a:t>
            </a:r>
            <a:r>
              <a:rPr lang="nl-NL" sz="3600" dirty="0"/>
              <a:t/>
            </a:r>
            <a:br>
              <a:rPr lang="nl-NL" sz="3600" dirty="0"/>
            </a:br>
            <a:endParaRPr lang="nl-NL" sz="36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556793"/>
            <a:ext cx="8229600" cy="475193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95555" y="1588348"/>
            <a:ext cx="225023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STAP 4</a:t>
            </a:r>
            <a:endParaRPr kumimoji="0" lang="nl-NL" altLang="nl-NL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323750" y="2348668"/>
            <a:ext cx="7305823" cy="4104456"/>
            <a:chOff x="1713" y="2000"/>
            <a:chExt cx="4974" cy="6460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2187" y="3087"/>
              <a:ext cx="4500" cy="288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altLang="nl-N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1713" y="2000"/>
              <a:ext cx="3677" cy="64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GB" sz="3600" dirty="0" err="1" smtClean="0">
                  <a:solidFill>
                    <a:schemeClr val="bg2"/>
                  </a:solidFill>
                </a:rPr>
                <a:t>Hou</a:t>
              </a:r>
              <a:r>
                <a:rPr lang="en-GB" sz="3600" dirty="0" smtClean="0">
                  <a:solidFill>
                    <a:schemeClr val="bg2"/>
                  </a:solidFill>
                </a:rPr>
                <a:t> </a:t>
              </a:r>
              <a:r>
                <a:rPr lang="en-GB" sz="3600" dirty="0">
                  <a:solidFill>
                    <a:schemeClr val="bg2"/>
                  </a:solidFill>
                </a:rPr>
                <a:t>de </a:t>
              </a:r>
              <a:r>
                <a:rPr lang="en-GB" sz="3600" dirty="0" err="1">
                  <a:solidFill>
                    <a:schemeClr val="bg2"/>
                  </a:solidFill>
                </a:rPr>
                <a:t>sabbat</a:t>
              </a:r>
              <a:r>
                <a:rPr lang="en-GB" sz="3600" dirty="0">
                  <a:solidFill>
                    <a:schemeClr val="bg2"/>
                  </a:solidFill>
                </a:rPr>
                <a:t> in ere, </a:t>
              </a:r>
              <a:endParaRPr lang="en-GB" sz="3600" dirty="0" smtClean="0">
                <a:solidFill>
                  <a:schemeClr val="bg2"/>
                </a:solidFill>
              </a:endParaRPr>
            </a:p>
            <a:p>
              <a:r>
                <a:rPr lang="en-GB" sz="3600" dirty="0" smtClean="0">
                  <a:solidFill>
                    <a:schemeClr val="bg2"/>
                  </a:solidFill>
                </a:rPr>
                <a:t>het </a:t>
              </a:r>
              <a:r>
                <a:rPr lang="en-GB" sz="3600" dirty="0">
                  <a:solidFill>
                    <a:schemeClr val="bg2"/>
                  </a:solidFill>
                </a:rPr>
                <a:t>is </a:t>
              </a:r>
              <a:r>
                <a:rPr lang="en-GB" sz="3600" dirty="0" err="1">
                  <a:solidFill>
                    <a:schemeClr val="bg2"/>
                  </a:solidFill>
                </a:rPr>
                <a:t>een</a:t>
              </a:r>
              <a:r>
                <a:rPr lang="en-GB" sz="3600" dirty="0">
                  <a:solidFill>
                    <a:schemeClr val="bg2"/>
                  </a:solidFill>
                </a:rPr>
                <a:t> </a:t>
              </a:r>
              <a:r>
                <a:rPr lang="en-GB" sz="3600" dirty="0" err="1">
                  <a:solidFill>
                    <a:schemeClr val="bg2"/>
                  </a:solidFill>
                </a:rPr>
                <a:t>heilige</a:t>
              </a:r>
              <a:r>
                <a:rPr lang="en-GB" sz="3600" dirty="0">
                  <a:solidFill>
                    <a:schemeClr val="bg2"/>
                  </a:solidFill>
                </a:rPr>
                <a:t> dag. </a:t>
              </a:r>
              <a:endParaRPr lang="en-GB" sz="3600" dirty="0" smtClean="0">
                <a:solidFill>
                  <a:schemeClr val="bg2"/>
                </a:solidFill>
              </a:endParaRPr>
            </a:p>
            <a:p>
              <a:r>
                <a:rPr lang="en-GB" sz="2800" dirty="0" err="1" smtClean="0">
                  <a:solidFill>
                    <a:schemeClr val="bg2"/>
                  </a:solidFill>
                </a:rPr>
                <a:t>Zes</a:t>
              </a:r>
              <a:r>
                <a:rPr lang="en-GB" sz="2800" dirty="0" smtClean="0">
                  <a:solidFill>
                    <a:schemeClr val="bg2"/>
                  </a:solidFill>
                </a:rPr>
                <a:t> </a:t>
              </a:r>
              <a:r>
                <a:rPr lang="en-GB" sz="2800" dirty="0" err="1">
                  <a:solidFill>
                    <a:schemeClr val="bg2"/>
                  </a:solidFill>
                </a:rPr>
                <a:t>dagen</a:t>
              </a:r>
              <a:r>
                <a:rPr lang="en-GB" sz="2800" dirty="0">
                  <a:solidFill>
                    <a:schemeClr val="bg2"/>
                  </a:solidFill>
                </a:rPr>
                <a:t> </a:t>
              </a:r>
              <a:r>
                <a:rPr lang="en-GB" sz="2800" dirty="0" err="1">
                  <a:solidFill>
                    <a:schemeClr val="bg2"/>
                  </a:solidFill>
                </a:rPr>
                <a:t>lang</a:t>
              </a:r>
              <a:r>
                <a:rPr lang="en-GB" sz="2800" dirty="0">
                  <a:solidFill>
                    <a:schemeClr val="bg2"/>
                  </a:solidFill>
                </a:rPr>
                <a:t> </a:t>
              </a:r>
              <a:r>
                <a:rPr lang="en-GB" sz="2800" dirty="0" err="1">
                  <a:solidFill>
                    <a:schemeClr val="bg2"/>
                  </a:solidFill>
                </a:rPr>
                <a:t>kunt</a:t>
              </a:r>
              <a:r>
                <a:rPr lang="en-GB" sz="2800" dirty="0">
                  <a:solidFill>
                    <a:schemeClr val="bg2"/>
                  </a:solidFill>
                </a:rPr>
                <a:t> u </a:t>
              </a:r>
              <a:r>
                <a:rPr lang="en-GB" sz="2800" dirty="0" err="1">
                  <a:solidFill>
                    <a:schemeClr val="bg2"/>
                  </a:solidFill>
                </a:rPr>
                <a:t>werken</a:t>
              </a:r>
              <a:r>
                <a:rPr lang="en-GB" sz="2800" dirty="0">
                  <a:solidFill>
                    <a:schemeClr val="bg2"/>
                  </a:solidFill>
                </a:rPr>
                <a:t> </a:t>
              </a:r>
              <a:r>
                <a:rPr lang="en-GB" sz="2800" dirty="0" err="1">
                  <a:solidFill>
                    <a:schemeClr val="bg2"/>
                  </a:solidFill>
                </a:rPr>
                <a:t>en</a:t>
              </a:r>
              <a:r>
                <a:rPr lang="en-GB" sz="2800" dirty="0">
                  <a:solidFill>
                    <a:schemeClr val="bg2"/>
                  </a:solidFill>
                </a:rPr>
                <a:t> al </a:t>
              </a:r>
              <a:r>
                <a:rPr lang="en-GB" sz="2800" dirty="0" err="1">
                  <a:solidFill>
                    <a:schemeClr val="bg2"/>
                  </a:solidFill>
                </a:rPr>
                <a:t>uw</a:t>
              </a:r>
              <a:r>
                <a:rPr lang="en-GB" sz="2800" dirty="0">
                  <a:solidFill>
                    <a:schemeClr val="bg2"/>
                  </a:solidFill>
                </a:rPr>
                <a:t> </a:t>
              </a:r>
              <a:r>
                <a:rPr lang="en-GB" sz="2800" dirty="0" err="1">
                  <a:solidFill>
                    <a:schemeClr val="bg2"/>
                  </a:solidFill>
                </a:rPr>
                <a:t>arbeid</a:t>
              </a:r>
              <a:r>
                <a:rPr lang="en-GB" sz="2800" dirty="0">
                  <a:solidFill>
                    <a:schemeClr val="bg2"/>
                  </a:solidFill>
                </a:rPr>
                <a:t> </a:t>
              </a:r>
              <a:r>
                <a:rPr lang="en-GB" sz="2800" dirty="0" err="1">
                  <a:solidFill>
                    <a:schemeClr val="bg2"/>
                  </a:solidFill>
                </a:rPr>
                <a:t>verrichten</a:t>
              </a:r>
              <a:r>
                <a:rPr lang="en-GB" sz="2800" dirty="0">
                  <a:solidFill>
                    <a:schemeClr val="bg2"/>
                  </a:solidFill>
                </a:rPr>
                <a:t>, maar de </a:t>
              </a:r>
              <a:r>
                <a:rPr lang="en-GB" sz="2800" dirty="0" err="1">
                  <a:solidFill>
                    <a:schemeClr val="bg2"/>
                  </a:solidFill>
                </a:rPr>
                <a:t>zevende</a:t>
              </a:r>
              <a:r>
                <a:rPr lang="en-GB" sz="2800" dirty="0">
                  <a:solidFill>
                    <a:schemeClr val="bg2"/>
                  </a:solidFill>
                </a:rPr>
                <a:t> dag is </a:t>
              </a:r>
              <a:endParaRPr lang="en-GB" sz="2800" dirty="0" smtClean="0">
                <a:solidFill>
                  <a:schemeClr val="bg2"/>
                </a:solidFill>
              </a:endParaRPr>
            </a:p>
            <a:p>
              <a:r>
                <a:rPr lang="en-GB" sz="3600" dirty="0" err="1" smtClean="0">
                  <a:solidFill>
                    <a:schemeClr val="bg2"/>
                  </a:solidFill>
                </a:rPr>
                <a:t>een</a:t>
              </a:r>
              <a:r>
                <a:rPr lang="en-GB" sz="3600" dirty="0" smtClean="0">
                  <a:solidFill>
                    <a:schemeClr val="bg2"/>
                  </a:solidFill>
                </a:rPr>
                <a:t> </a:t>
              </a:r>
              <a:r>
                <a:rPr lang="en-GB" sz="3600" dirty="0" err="1">
                  <a:solidFill>
                    <a:schemeClr val="bg2"/>
                  </a:solidFill>
                </a:rPr>
                <a:t>rustdag</a:t>
              </a:r>
              <a:r>
                <a:rPr lang="en-GB" sz="3600" dirty="0">
                  <a:solidFill>
                    <a:schemeClr val="bg2"/>
                  </a:solidFill>
                </a:rPr>
                <a:t>, die </a:t>
              </a:r>
              <a:r>
                <a:rPr lang="en-GB" sz="3600" dirty="0" err="1">
                  <a:solidFill>
                    <a:schemeClr val="bg2"/>
                  </a:solidFill>
                </a:rPr>
                <a:t>gewijd</a:t>
              </a:r>
              <a:r>
                <a:rPr lang="en-GB" sz="3600" dirty="0">
                  <a:solidFill>
                    <a:schemeClr val="bg2"/>
                  </a:solidFill>
                </a:rPr>
                <a:t> is </a:t>
              </a:r>
              <a:endParaRPr lang="en-GB" sz="3600" dirty="0" smtClean="0">
                <a:solidFill>
                  <a:schemeClr val="bg2"/>
                </a:solidFill>
              </a:endParaRPr>
            </a:p>
            <a:p>
              <a:r>
                <a:rPr lang="en-GB" sz="3600" dirty="0" err="1" smtClean="0">
                  <a:solidFill>
                    <a:schemeClr val="bg2"/>
                  </a:solidFill>
                </a:rPr>
                <a:t>aan</a:t>
              </a:r>
              <a:r>
                <a:rPr lang="en-GB" sz="3600" dirty="0" smtClean="0">
                  <a:solidFill>
                    <a:schemeClr val="bg2"/>
                  </a:solidFill>
                </a:rPr>
                <a:t> </a:t>
              </a:r>
              <a:r>
                <a:rPr lang="en-GB" sz="3600" dirty="0">
                  <a:solidFill>
                    <a:schemeClr val="bg2"/>
                  </a:solidFill>
                </a:rPr>
                <a:t>de HEER, </a:t>
              </a:r>
              <a:r>
                <a:rPr lang="en-GB" sz="3600" dirty="0" err="1">
                  <a:solidFill>
                    <a:schemeClr val="bg2"/>
                  </a:solidFill>
                </a:rPr>
                <a:t>uw</a:t>
              </a:r>
              <a:r>
                <a:rPr lang="en-GB" sz="3600" dirty="0">
                  <a:solidFill>
                    <a:schemeClr val="bg2"/>
                  </a:solidFill>
                </a:rPr>
                <a:t> God; </a:t>
              </a:r>
              <a:endParaRPr lang="en-GB" sz="3600" dirty="0" smtClean="0">
                <a:solidFill>
                  <a:schemeClr val="bg2"/>
                </a:solidFill>
              </a:endParaRPr>
            </a:p>
            <a:p>
              <a:r>
                <a:rPr lang="en-GB" sz="2800" dirty="0" err="1" smtClean="0">
                  <a:solidFill>
                    <a:schemeClr val="bg2"/>
                  </a:solidFill>
                </a:rPr>
                <a:t>dan</a:t>
              </a:r>
              <a:r>
                <a:rPr lang="en-GB" sz="2800" dirty="0" smtClean="0">
                  <a:solidFill>
                    <a:schemeClr val="bg2"/>
                  </a:solidFill>
                </a:rPr>
                <a:t> </a:t>
              </a:r>
              <a:r>
                <a:rPr lang="en-GB" sz="2800" dirty="0">
                  <a:solidFill>
                    <a:schemeClr val="bg2"/>
                  </a:solidFill>
                </a:rPr>
                <a:t>mag u </a:t>
              </a:r>
              <a:r>
                <a:rPr lang="en-GB" sz="2800" dirty="0" err="1">
                  <a:solidFill>
                    <a:schemeClr val="bg2"/>
                  </a:solidFill>
                </a:rPr>
                <a:t>niet</a:t>
              </a:r>
              <a:r>
                <a:rPr lang="en-GB" sz="2800" dirty="0">
                  <a:solidFill>
                    <a:schemeClr val="bg2"/>
                  </a:solidFill>
                </a:rPr>
                <a:t> </a:t>
              </a:r>
              <a:r>
                <a:rPr lang="en-GB" sz="2800" dirty="0" err="1" smtClean="0">
                  <a:solidFill>
                    <a:schemeClr val="bg2"/>
                  </a:solidFill>
                </a:rPr>
                <a:t>werken</a:t>
              </a:r>
              <a:r>
                <a:rPr kumimoji="0" lang="nl-NL" altLang="nl-NL" sz="2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.</a:t>
              </a:r>
              <a:endParaRPr kumimoji="0" lang="nl-NL" altLang="nl-NL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3640" y="1643604"/>
            <a:ext cx="3240360" cy="523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el 1"/>
          <p:cNvSpPr txBox="1">
            <a:spLocks/>
          </p:cNvSpPr>
          <p:nvPr/>
        </p:nvSpPr>
        <p:spPr bwMode="auto">
          <a:xfrm>
            <a:off x="5903640" y="3954235"/>
            <a:ext cx="3240360" cy="6334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/>
            <a:r>
              <a:rPr lang="nl-NL" sz="3200" b="1" u="none" kern="0" dirty="0" smtClean="0">
                <a:solidFill>
                  <a:srgbClr val="FF0000"/>
                </a:solidFill>
              </a:rPr>
              <a:t>Tot tien tellen</a:t>
            </a:r>
            <a:endParaRPr lang="nl-NL" sz="3200" b="1" u="none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dirty="0"/>
              <a:t>L</a:t>
            </a:r>
            <a:r>
              <a:rPr lang="nl-NL" sz="3600" b="1" dirty="0" smtClean="0"/>
              <a:t>EVENSMOTTO van </a:t>
            </a:r>
            <a:r>
              <a:rPr lang="nl-NL" sz="3600" b="1" dirty="0"/>
              <a:t>een christen</a:t>
            </a:r>
            <a:br>
              <a:rPr lang="nl-NL" sz="3600" b="1" dirty="0"/>
            </a:br>
            <a:endParaRPr lang="nl-NL" sz="36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136136" cy="5472112"/>
          </a:xfrm>
        </p:spPr>
        <p:txBody>
          <a:bodyPr/>
          <a:lstStyle/>
          <a:p>
            <a:endParaRPr lang="nl-NL" dirty="0"/>
          </a:p>
          <a:p>
            <a:r>
              <a:rPr lang="nl-NL" sz="4000" dirty="0" smtClean="0"/>
              <a:t>God </a:t>
            </a:r>
            <a:r>
              <a:rPr lang="nl-NL" sz="4000" dirty="0"/>
              <a:t>heb ik lief! </a:t>
            </a:r>
            <a:endParaRPr lang="nl-NL" sz="4000" dirty="0" smtClean="0"/>
          </a:p>
          <a:p>
            <a:endParaRPr lang="nl-NL" sz="3600" dirty="0" smtClean="0"/>
          </a:p>
          <a:p>
            <a:r>
              <a:rPr lang="nl-NL" sz="3600" dirty="0" smtClean="0"/>
              <a:t>Daarom </a:t>
            </a:r>
            <a:r>
              <a:rPr lang="nl-NL" sz="3600" dirty="0"/>
              <a:t>wil ik </a:t>
            </a:r>
            <a:r>
              <a:rPr lang="nl-NL" sz="3600" dirty="0" smtClean="0"/>
              <a:t>als </a:t>
            </a:r>
            <a:r>
              <a:rPr lang="nl-NL" sz="3600" dirty="0"/>
              <a:t>kind van God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gehoorzaam </a:t>
            </a:r>
            <a:r>
              <a:rPr lang="nl-NL" sz="3600" dirty="0"/>
              <a:t>zijn </a:t>
            </a:r>
            <a:r>
              <a:rPr lang="nl-NL" sz="3600" dirty="0" smtClean="0"/>
              <a:t>aan </a:t>
            </a:r>
            <a:r>
              <a:rPr lang="nl-NL" sz="3600" dirty="0"/>
              <a:t>al zijn geboden,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in </a:t>
            </a:r>
            <a:r>
              <a:rPr lang="nl-NL" sz="3600" dirty="0"/>
              <a:t>alle omstandigheden </a:t>
            </a:r>
            <a:r>
              <a:rPr lang="nl-NL" sz="3600" dirty="0" smtClean="0"/>
              <a:t>op </a:t>
            </a:r>
            <a:r>
              <a:rPr lang="nl-NL" sz="3600" dirty="0"/>
              <a:t>Hem vertrouwen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en </a:t>
            </a:r>
            <a:r>
              <a:rPr lang="nl-NL" sz="3600" dirty="0"/>
              <a:t>in alle situaties Jezus volgen.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900858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908720"/>
            <a:ext cx="8229600" cy="2134662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nl-NL" altLang="nl-NL" sz="9600" b="1" u="none" dirty="0" smtClean="0">
                <a:solidFill>
                  <a:srgbClr val="FF6600"/>
                </a:solidFill>
                <a:latin typeface="Not Sassure" pitchFamily="2" charset="0"/>
              </a:rPr>
              <a:t>PAK JE RUST</a:t>
            </a:r>
            <a:r>
              <a:rPr lang="nl-NL" altLang="nl-NL" sz="9600" b="1" u="none" dirty="0" smtClean="0">
                <a:latin typeface="Arial Narrow" pitchFamily="34" charset="0"/>
              </a:rPr>
              <a:t/>
            </a:r>
            <a:br>
              <a:rPr lang="nl-NL" altLang="nl-NL" sz="9600" b="1" u="none" dirty="0" smtClean="0">
                <a:latin typeface="Arial Narrow" pitchFamily="34" charset="0"/>
              </a:rPr>
            </a:br>
            <a:r>
              <a:rPr lang="nl-NL" altLang="nl-NL" sz="4400" u="none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66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 </a:t>
            </a:r>
            <a:r>
              <a:rPr lang="nl-NL" altLang="nl-NL" sz="66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bij God</a:t>
            </a: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 op zondag</a:t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 met elkaar</a:t>
            </a:r>
            <a:endParaRPr lang="nl-NL" altLang="nl-NL" sz="4400" u="none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638800" y="6453188"/>
            <a:ext cx="35052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l-NL" altLang="nl-NL" sz="200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nl-NL" altLang="nl-NL" sz="18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12537"/>
      </p:ext>
    </p:extLst>
  </p:cSld>
  <p:clrMapOvr>
    <a:masterClrMapping/>
  </p:clrMapOvr>
  <p:transition>
    <p:blind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200" dirty="0" smtClean="0"/>
              <a:t>DOKUS</a:t>
            </a:r>
            <a:endParaRPr lang="nl-NL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2663527" cy="5472112"/>
          </a:xfrm>
        </p:spPr>
        <p:txBody>
          <a:bodyPr/>
          <a:lstStyle/>
          <a:p>
            <a:pPr marL="0" indent="0"/>
            <a:r>
              <a:rPr lang="nl-NL" dirty="0" smtClean="0"/>
              <a:t>Hoe zou jij</a:t>
            </a:r>
          </a:p>
          <a:p>
            <a:pPr marL="0" indent="0"/>
            <a:r>
              <a:rPr lang="nl-NL" dirty="0" smtClean="0"/>
              <a:t>je als vader voelen?</a:t>
            </a:r>
          </a:p>
          <a:p>
            <a:pPr marL="0" indent="0"/>
            <a:endParaRPr lang="nl-NL" dirty="0"/>
          </a:p>
          <a:p>
            <a:pPr marL="0" indent="0"/>
            <a:r>
              <a:rPr lang="nl-NL" dirty="0" smtClean="0"/>
              <a:t>Hoe kun je deze pijnlijke situatie voorkomen?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922"/>
            <a:ext cx="9144000" cy="697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7123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908720"/>
            <a:ext cx="8229600" cy="21346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nl-NL" altLang="nl-NL" sz="9600" b="1" u="none" dirty="0" smtClean="0">
                <a:solidFill>
                  <a:srgbClr val="FF6600"/>
                </a:solidFill>
                <a:latin typeface="Not Sassure" pitchFamily="2" charset="0"/>
              </a:rPr>
              <a:t>PAK JE RUST</a:t>
            </a:r>
            <a:r>
              <a:rPr lang="nl-NL" altLang="nl-NL" sz="9600" b="1" u="none" dirty="0" smtClean="0">
                <a:latin typeface="Arial Narrow" pitchFamily="34" charset="0"/>
              </a:rPr>
              <a:t/>
            </a:r>
            <a:br>
              <a:rPr lang="nl-NL" altLang="nl-NL" sz="9600" b="1" u="none" dirty="0" smtClean="0">
                <a:latin typeface="Arial Narrow" pitchFamily="34" charset="0"/>
              </a:rPr>
            </a:br>
            <a:r>
              <a:rPr lang="nl-NL" altLang="nl-NL" sz="4400" u="none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- </a:t>
            </a: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bij God</a:t>
            </a: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66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op zondag</a:t>
            </a: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 met elkaar</a:t>
            </a:r>
            <a:endParaRPr lang="nl-NL" altLang="nl-NL" sz="4400" u="none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638800" y="6453188"/>
            <a:ext cx="35052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l-NL" altLang="nl-NL" sz="200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nl-NL" altLang="nl-NL" sz="18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839853"/>
      </p:ext>
    </p:extLst>
  </p:cSld>
  <p:clrMapOvr>
    <a:masterClrMapping/>
  </p:clrMapOvr>
  <p:transition>
    <p:blind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04664"/>
            <a:ext cx="8229600" cy="2134662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nl-NL" altLang="nl-NL" sz="6000" b="1" u="none" dirty="0" smtClean="0">
                <a:solidFill>
                  <a:srgbClr val="FF6600"/>
                </a:solidFill>
                <a:latin typeface="Not Sassure" pitchFamily="2" charset="0"/>
              </a:rPr>
              <a:t>Van SABBAT </a:t>
            </a:r>
            <a:br>
              <a:rPr lang="nl-NL" altLang="nl-NL" sz="6000" b="1" u="none" dirty="0" smtClean="0">
                <a:solidFill>
                  <a:srgbClr val="FF6600"/>
                </a:solidFill>
                <a:latin typeface="Not Sassure" pitchFamily="2" charset="0"/>
              </a:rPr>
            </a:br>
            <a:r>
              <a:rPr lang="nl-NL" altLang="nl-NL" sz="6000" b="1" u="none" dirty="0">
                <a:solidFill>
                  <a:srgbClr val="FF6600"/>
                </a:solidFill>
                <a:latin typeface="Not Sassure" pitchFamily="2" charset="0"/>
              </a:rPr>
              <a:t>	</a:t>
            </a:r>
            <a:r>
              <a:rPr lang="nl-NL" altLang="nl-NL" sz="6000" b="1" u="none" dirty="0" smtClean="0">
                <a:solidFill>
                  <a:srgbClr val="FF6600"/>
                </a:solidFill>
                <a:latin typeface="Not Sassure" pitchFamily="2" charset="0"/>
              </a:rPr>
              <a:t>		naar ZONDAG</a:t>
            </a:r>
            <a:r>
              <a:rPr lang="nl-NL" altLang="nl-NL" sz="9600" b="1" u="none" dirty="0" smtClean="0">
                <a:latin typeface="Arial Narrow" pitchFamily="34" charset="0"/>
              </a:rPr>
              <a:t/>
            </a:r>
            <a:br>
              <a:rPr lang="nl-NL" altLang="nl-NL" sz="9600" b="1" u="none" dirty="0" smtClean="0">
                <a:latin typeface="Arial Narrow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‘een rustdag aan de HEER gewijd’</a:t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- denken aan God als Schepper</a:t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- denken aan God als Bevrijder</a:t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- denken aan Jezus als Verlosser</a:t>
            </a:r>
            <a:endParaRPr lang="nl-NL" altLang="nl-NL" sz="4400" u="none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638800" y="6453188"/>
            <a:ext cx="35052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l-NL" altLang="nl-NL" sz="200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nl-NL" altLang="nl-NL" sz="18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035804"/>
      </p:ext>
    </p:extLst>
  </p:cSld>
  <p:clrMapOvr>
    <a:masterClrMapping/>
  </p:clrMapOvr>
  <p:transition>
    <p:blind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908720"/>
            <a:ext cx="8229600" cy="21346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nl-NL" altLang="nl-NL" sz="9600" b="1" u="none" dirty="0" smtClean="0">
                <a:solidFill>
                  <a:srgbClr val="FF6600"/>
                </a:solidFill>
                <a:latin typeface="Not Sassure" pitchFamily="2" charset="0"/>
              </a:rPr>
              <a:t>PAK JE RUST</a:t>
            </a:r>
            <a:r>
              <a:rPr lang="nl-NL" altLang="nl-NL" sz="9600" b="1" u="none" dirty="0" smtClean="0">
                <a:latin typeface="Arial Narrow" pitchFamily="34" charset="0"/>
              </a:rPr>
              <a:t/>
            </a:r>
            <a:br>
              <a:rPr lang="nl-NL" altLang="nl-NL" sz="9600" b="1" u="none" dirty="0" smtClean="0">
                <a:latin typeface="Arial Narrow" pitchFamily="34" charset="0"/>
              </a:rPr>
            </a:br>
            <a:r>
              <a:rPr lang="nl-NL" altLang="nl-NL" sz="4400" u="none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- </a:t>
            </a: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bij God</a:t>
            </a: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op zondag</a:t>
            </a:r>
            <a: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4400" u="none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nl-NL" altLang="nl-NL" sz="4400" u="none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nl-NL" altLang="nl-NL" sz="6600" u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met elkaar</a:t>
            </a:r>
            <a:endParaRPr lang="nl-NL" altLang="nl-NL" sz="6600" u="none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638800" y="6453188"/>
            <a:ext cx="35052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l-NL" altLang="nl-NL" sz="200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nl-NL" altLang="nl-NL" sz="18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035804"/>
      </p:ext>
    </p:extLst>
  </p:cSld>
  <p:clrMapOvr>
    <a:masterClrMapping/>
  </p:clrMapOvr>
  <p:transition>
    <p:blinds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1949</TotalTime>
  <Words>136</Words>
  <Application>Microsoft Office PowerPoint</Application>
  <PresentationFormat>Diavoorstelling (4:3)</PresentationFormat>
  <Paragraphs>33</Paragraphs>
  <Slides>8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8</vt:i4>
      </vt:variant>
    </vt:vector>
  </HeadingPairs>
  <TitlesOfParts>
    <vt:vector size="18" baseType="lpstr">
      <vt:lpstr>Arial</vt:lpstr>
      <vt:lpstr>Wingdings</vt:lpstr>
      <vt:lpstr>Berlin Sans FB</vt:lpstr>
      <vt:lpstr>Verdana</vt:lpstr>
      <vt:lpstr>Times New Roman</vt:lpstr>
      <vt:lpstr>Not Sassure</vt:lpstr>
      <vt:lpstr>Arial Narrow</vt:lpstr>
      <vt:lpstr>Tahoma</vt:lpstr>
      <vt:lpstr>SjabloonPresentatie_v3 0</vt:lpstr>
      <vt:lpstr>1_Tekstmodel</vt:lpstr>
      <vt:lpstr>Paul de Leeuw wil de zondag van toen  weer terug.  Waarom?</vt:lpstr>
      <vt:lpstr>Tot 10 tellen in geloof -samen oefenen om leerling van Jezus te zijn- </vt:lpstr>
      <vt:lpstr>LEVENSMOTTO van een christen </vt:lpstr>
      <vt:lpstr>PAK JE RUST  - bij God  - op zondag  - met elkaar</vt:lpstr>
      <vt:lpstr>DOKUS</vt:lpstr>
      <vt:lpstr>PAK JE RUST  - bij God  - op zondag  - met elkaar</vt:lpstr>
      <vt:lpstr>Van SABBAT     naar ZONDAG ‘een rustdag aan de HEER gewijd’ - denken aan God als Schepper - denken aan God als Bevrijder - denken aan Jezus als Verlosser</vt:lpstr>
      <vt:lpstr>PAK JE RUST  - bij God  - op zondag  - met elkaar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102</cp:revision>
  <dcterms:created xsi:type="dcterms:W3CDTF">2010-04-24T18:41:21Z</dcterms:created>
  <dcterms:modified xsi:type="dcterms:W3CDTF">2014-12-01T13:36:22Z</dcterms:modified>
</cp:coreProperties>
</file>