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703" r:id="rId3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CC"/>
    <a:srgbClr val="0000FF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0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nl-NL" sz="3600" u="none" dirty="0" smtClean="0"/>
              <a:t>Vraag aan iemand die vóór abortus is:</a:t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Bent u ook een tiener geweest? 	</a:t>
            </a:r>
            <a:r>
              <a:rPr lang="nl-NL" sz="3600" i="1" u="none" dirty="0" smtClean="0"/>
              <a:t>JA</a:t>
            </a:r>
            <a:br>
              <a:rPr lang="nl-NL" sz="3600" i="1" u="none" dirty="0" smtClean="0"/>
            </a:br>
            <a:r>
              <a:rPr lang="nl-NL" sz="3600" u="none" dirty="0" smtClean="0"/>
              <a:t>Bent u ook een kind geweest?		</a:t>
            </a:r>
            <a:r>
              <a:rPr lang="nl-NL" sz="3600" i="1" u="none" dirty="0" smtClean="0"/>
              <a:t>JA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 smtClean="0"/>
              <a:t>Bent u ook een baby geweest?		</a:t>
            </a:r>
            <a:r>
              <a:rPr lang="nl-NL" sz="3600" i="1" u="none" dirty="0" smtClean="0"/>
              <a:t>JA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 smtClean="0"/>
              <a:t>Bent u ook een foetus geweest?	</a:t>
            </a:r>
            <a:r>
              <a:rPr lang="nl-NL" sz="3600" i="1" u="none" dirty="0" smtClean="0"/>
              <a:t>JA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 smtClean="0"/>
              <a:t>Bent u ook een embryo</a:t>
            </a:r>
            <a:br>
              <a:rPr lang="nl-NL" sz="3600" u="none" dirty="0" smtClean="0"/>
            </a:br>
            <a:r>
              <a:rPr lang="nl-NL" sz="3600" u="none" dirty="0" smtClean="0"/>
              <a:t>  geweest?	</a:t>
            </a:r>
            <a:r>
              <a:rPr lang="nl-NL" sz="3600" i="1" u="none" dirty="0" smtClean="0"/>
              <a:t>JA</a:t>
            </a:r>
            <a:br>
              <a:rPr lang="nl-NL" sz="3600" i="1" u="none" dirty="0" smtClean="0"/>
            </a:br>
            <a:r>
              <a:rPr lang="nl-NL" sz="3600" u="none" dirty="0" smtClean="0"/>
              <a:t>Bent u ook een zaadcel</a:t>
            </a:r>
            <a:br>
              <a:rPr lang="nl-NL" sz="3600" u="none" dirty="0" smtClean="0"/>
            </a:br>
            <a:r>
              <a:rPr lang="nl-NL" sz="3600" u="none" dirty="0" smtClean="0"/>
              <a:t>  geweest?	</a:t>
            </a:r>
            <a:r>
              <a:rPr lang="nl-NL" sz="3600" i="1" u="none" dirty="0" smtClean="0"/>
              <a:t>Eh … nee</a:t>
            </a: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 smtClean="0"/>
              <a:t>Dus uw leven begon ook</a:t>
            </a:r>
            <a:br>
              <a:rPr lang="nl-NL" sz="3600" u="none" dirty="0" smtClean="0"/>
            </a:br>
            <a:r>
              <a:rPr lang="nl-NL" sz="3600" u="none" dirty="0" smtClean="0"/>
              <a:t>bij de bevruchting …</a:t>
            </a:r>
            <a:endParaRPr lang="nl-NL" sz="3600" u="non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582144"/>
            <a:ext cx="3275856" cy="3275856"/>
          </a:xfrm>
        </p:spPr>
      </p:pic>
    </p:spTree>
    <p:extLst>
      <p:ext uri="{BB962C8B-B14F-4D97-AF65-F5344CB8AC3E}">
        <p14:creationId xmlns:p14="http://schemas.microsoft.com/office/powerpoint/2010/main" val="119073673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2449</TotalTime>
  <Words>8</Words>
  <Application>Microsoft Office PowerPoint</Application>
  <PresentationFormat>Diavoorstelling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Vraag aan iemand die vóór abortus is:  Bent u ook een tiener geweest?  JA Bent u ook een kind geweest?  JA Bent u ook een baby geweest?  JA Bent u ook een foetus geweest? JA Bent u ook een embryo   geweest? JA Bent u ook een zaadcel   geweest? Eh … nee Dus uw leven begon ook bij de bevruchting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112</cp:revision>
  <dcterms:created xsi:type="dcterms:W3CDTF">2010-04-24T18:41:21Z</dcterms:created>
  <dcterms:modified xsi:type="dcterms:W3CDTF">2015-07-20T19:00:29Z</dcterms:modified>
</cp:coreProperties>
</file>