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5"/>
  </p:notesMasterIdLst>
  <p:handoutMasterIdLst>
    <p:handoutMasterId r:id="rId16"/>
  </p:handoutMasterIdLst>
  <p:sldIdLst>
    <p:sldId id="660" r:id="rId3"/>
    <p:sldId id="690" r:id="rId4"/>
    <p:sldId id="697" r:id="rId5"/>
    <p:sldId id="677" r:id="rId6"/>
    <p:sldId id="696" r:id="rId7"/>
    <p:sldId id="695" r:id="rId8"/>
    <p:sldId id="700" r:id="rId9"/>
    <p:sldId id="702" r:id="rId10"/>
    <p:sldId id="699" r:id="rId11"/>
    <p:sldId id="701" r:id="rId12"/>
    <p:sldId id="693" r:id="rId13"/>
    <p:sldId id="703" r:id="rId14"/>
  </p:sldIdLst>
  <p:sldSz cx="9144000" cy="6858000" type="screen4x3"/>
  <p:notesSz cx="6858000" cy="9144000"/>
  <p:embeddedFontLst>
    <p:embeddedFont>
      <p:font typeface="Berlin Sans FB" panose="020E0602020502020306" pitchFamily="34" charset="0"/>
      <p:regular r:id="rId17"/>
      <p:bold r:id="rId18"/>
    </p:embeddedFont>
    <p:embeddedFont>
      <p:font typeface="Verdana" panose="020B0604030504040204" pitchFamily="34" charset="0"/>
      <p:regular r:id="rId19"/>
      <p:bold r:id="rId20"/>
      <p:italic r:id="rId21"/>
      <p:boldItalic r:id="rId22"/>
    </p:embeddedFont>
    <p:embeddedFont>
      <p:font typeface="Tahoma" panose="020B0604030504040204" pitchFamily="34" charset="0"/>
      <p:regular r:id="rId23"/>
      <p:bold r:id="rId24"/>
    </p:embeddedFont>
    <p:embeddedFont>
      <p:font typeface="Arial Narrow" panose="020B0606020202030204" pitchFamily="34" charset="0"/>
      <p:regular r:id="rId25"/>
      <p:bold r:id="rId26"/>
      <p:italic r:id="rId27"/>
      <p:boldItalic r:id="rId28"/>
    </p:embeddedFont>
    <p:embeddedFont>
      <p:font typeface="Not Sassure" panose="020B0604020202020204"/>
      <p:regular r:id="rId29"/>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33CC"/>
    <a:srgbClr val="ED8009"/>
    <a:srgbClr val="00CC00"/>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68" autoAdjust="0"/>
    <p:restoredTop sz="94671" autoAdjust="0"/>
  </p:normalViewPr>
  <p:slideViewPr>
    <p:cSldViewPr>
      <p:cViewPr varScale="1">
        <p:scale>
          <a:sx n="66" d="100"/>
          <a:sy n="66" d="100"/>
        </p:scale>
        <p:origin x="-1326" y="-96"/>
      </p:cViewPr>
      <p:guideLst>
        <p:guide orient="horz" pos="2160"/>
        <p:guide pos="2880"/>
      </p:guideLst>
    </p:cSldViewPr>
  </p:slideViewPr>
  <p:outlineViewPr>
    <p:cViewPr>
      <p:scale>
        <a:sx n="33" d="100"/>
        <a:sy n="33" d="100"/>
      </p:scale>
      <p:origin x="0" y="500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1</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3</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4</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5</a:t>
            </a:fld>
            <a:endParaRPr lang="nl-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6</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7</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8</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9</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10</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el 4"/>
          <p:cNvSpPr>
            <a:spLocks noGrp="1"/>
          </p:cNvSpPr>
          <p:nvPr>
            <p:ph type="title"/>
          </p:nvPr>
        </p:nvSpPr>
        <p:spPr/>
        <p:txBody>
          <a:bodyPr/>
          <a:lstStyle/>
          <a:p>
            <a:pPr marL="0" indent="0"/>
            <a:r>
              <a:rPr lang="nl-NL" sz="4800" b="1" u="none" dirty="0"/>
              <a:t>Tot 10 tellen in geloof</a:t>
            </a:r>
            <a:r>
              <a:rPr lang="nl-NL" sz="3600" dirty="0"/>
              <a:t/>
            </a:r>
            <a:br>
              <a:rPr lang="nl-NL" sz="3600" dirty="0"/>
            </a:br>
            <a:r>
              <a:rPr lang="nl-NL" i="1" u="none" dirty="0"/>
              <a:t>-samen oefenen om leerling van Jezus te zijn-</a:t>
            </a:r>
            <a:r>
              <a:rPr lang="nl-NL" sz="3600" dirty="0"/>
              <a:t/>
            </a:r>
            <a:br>
              <a:rPr lang="nl-NL" sz="3600" dirty="0"/>
            </a:br>
            <a:endParaRPr lang="nl-NL" sz="3600" dirty="0" smtClean="0"/>
          </a:p>
        </p:txBody>
      </p:sp>
      <p:sp>
        <p:nvSpPr>
          <p:cNvPr id="3" name="Tijdelijke aanduiding voor inhoud 2"/>
          <p:cNvSpPr>
            <a:spLocks noGrp="1"/>
          </p:cNvSpPr>
          <p:nvPr>
            <p:ph idx="1"/>
          </p:nvPr>
        </p:nvSpPr>
        <p:spPr>
          <a:xfrm>
            <a:off x="468313" y="1556793"/>
            <a:ext cx="8229600" cy="4751932"/>
          </a:xfrm>
        </p:spPr>
        <p:txBody>
          <a:bodyPr/>
          <a:lstStyle/>
          <a:p>
            <a:endParaRPr lang="nl-NL" dirty="0"/>
          </a:p>
        </p:txBody>
      </p:sp>
      <p:sp>
        <p:nvSpPr>
          <p:cNvPr id="4" name="Rectangle 4"/>
          <p:cNvSpPr>
            <a:spLocks noChangeArrowheads="1"/>
          </p:cNvSpPr>
          <p:nvPr/>
        </p:nvSpPr>
        <p:spPr bwMode="auto">
          <a:xfrm>
            <a:off x="295555" y="1588348"/>
            <a:ext cx="225023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STAP </a:t>
            </a:r>
            <a:r>
              <a:rPr lang="nl-NL" altLang="nl-NL" sz="4800" dirty="0">
                <a:latin typeface="Arial" pitchFamily="34" charset="0"/>
                <a:ea typeface="Times New Roman" pitchFamily="18" charset="0"/>
                <a:cs typeface="Arial" pitchFamily="34" charset="0"/>
              </a:rPr>
              <a:t>6</a:t>
            </a:r>
            <a:endParaRPr kumimoji="0" lang="nl-NL" altLang="nl-NL" sz="4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 name="Group 1"/>
          <p:cNvGrpSpPr>
            <a:grpSpLocks/>
          </p:cNvGrpSpPr>
          <p:nvPr/>
        </p:nvGrpSpPr>
        <p:grpSpPr bwMode="auto">
          <a:xfrm>
            <a:off x="994993" y="2772782"/>
            <a:ext cx="6634581" cy="2532196"/>
            <a:chOff x="2170" y="3087"/>
            <a:chExt cx="4517" cy="6490"/>
          </a:xfrm>
        </p:grpSpPr>
        <p:sp>
          <p:nvSpPr>
            <p:cNvPr id="6" name="Text Box 3"/>
            <p:cNvSpPr txBox="1">
              <a:spLocks noChangeArrowheads="1"/>
            </p:cNvSpPr>
            <p:nvPr/>
          </p:nvSpPr>
          <p:spPr bwMode="auto">
            <a:xfrm>
              <a:off x="2187" y="3087"/>
              <a:ext cx="4500" cy="288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 Box 2"/>
            <p:cNvSpPr txBox="1">
              <a:spLocks noChangeArrowheads="1"/>
            </p:cNvSpPr>
            <p:nvPr/>
          </p:nvSpPr>
          <p:spPr bwMode="auto">
            <a:xfrm>
              <a:off x="2170" y="3117"/>
              <a:ext cx="2877" cy="64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lnSpc>
                  <a:spcPct val="123000"/>
                </a:lnSpc>
              </a:pPr>
              <a:r>
                <a:rPr lang="en-GB" sz="4400" b="1" dirty="0" err="1" smtClean="0">
                  <a:solidFill>
                    <a:schemeClr val="bg2"/>
                  </a:solidFill>
                </a:rPr>
                <a:t>Pleeg</a:t>
              </a:r>
              <a:r>
                <a:rPr lang="en-GB" sz="4400" b="1" dirty="0" smtClean="0">
                  <a:solidFill>
                    <a:schemeClr val="bg2"/>
                  </a:solidFill>
                </a:rPr>
                <a:t> </a:t>
              </a:r>
            </a:p>
            <a:p>
              <a:pPr algn="ctr">
                <a:lnSpc>
                  <a:spcPct val="123000"/>
                </a:lnSpc>
              </a:pPr>
              <a:r>
                <a:rPr lang="en-GB" sz="4400" b="1" dirty="0" err="1" smtClean="0">
                  <a:solidFill>
                    <a:schemeClr val="bg2"/>
                  </a:solidFill>
                </a:rPr>
                <a:t>geen</a:t>
              </a:r>
              <a:r>
                <a:rPr lang="en-GB" sz="4400" b="1" dirty="0" smtClean="0">
                  <a:solidFill>
                    <a:schemeClr val="bg2"/>
                  </a:solidFill>
                </a:rPr>
                <a:t> </a:t>
              </a:r>
            </a:p>
            <a:p>
              <a:pPr algn="ctr">
                <a:lnSpc>
                  <a:spcPct val="123000"/>
                </a:lnSpc>
              </a:pPr>
              <a:r>
                <a:rPr lang="en-GB" sz="4400" b="1" dirty="0" err="1" smtClean="0">
                  <a:solidFill>
                    <a:schemeClr val="bg2"/>
                  </a:solidFill>
                </a:rPr>
                <a:t>moord</a:t>
              </a:r>
              <a:endParaRPr kumimoji="0" lang="nl-NL" altLang="nl-NL" sz="4400" b="1"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8" name="Rectangle 7"/>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Tijdelijke aanduiding voor inhoud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903640" y="1643604"/>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el 1"/>
          <p:cNvSpPr txBox="1">
            <a:spLocks/>
          </p:cNvSpPr>
          <p:nvPr/>
        </p:nvSpPr>
        <p:spPr bwMode="auto">
          <a:xfrm>
            <a:off x="5903640" y="3954235"/>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7544" y="260648"/>
            <a:ext cx="8229600" cy="5472112"/>
          </a:xfrm>
        </p:spPr>
        <p:txBody>
          <a:bodyPr/>
          <a:lstStyle/>
          <a:p>
            <a:pPr marL="0" indent="0"/>
            <a:r>
              <a:rPr lang="nl-NL" sz="4000" dirty="0" smtClean="0"/>
              <a:t>Niemand van ons is een moordenaar </a:t>
            </a:r>
            <a:r>
              <a:rPr lang="nl-NL" sz="3200" dirty="0" smtClean="0"/>
              <a:t>(waarschijnlijk)</a:t>
            </a:r>
          </a:p>
          <a:p>
            <a:pPr marL="0" indent="0"/>
            <a:endParaRPr lang="nl-NL" sz="4000" dirty="0"/>
          </a:p>
          <a:p>
            <a:pPr marL="0" indent="0"/>
            <a:r>
              <a:rPr lang="nl-NL" sz="4000" dirty="0" smtClean="0"/>
              <a:t>Sommigen</a:t>
            </a:r>
          </a:p>
          <a:p>
            <a:pPr marL="0" indent="0"/>
            <a:r>
              <a:rPr lang="nl-NL" sz="4000" dirty="0"/>
              <a:t>z</a:t>
            </a:r>
            <a:r>
              <a:rPr lang="nl-NL" sz="4000" dirty="0" smtClean="0"/>
              <a:t>ijn wel </a:t>
            </a:r>
          </a:p>
          <a:p>
            <a:pPr marL="0" indent="0"/>
            <a:r>
              <a:rPr lang="nl-NL" sz="4000" dirty="0" smtClean="0"/>
              <a:t>veroordeeld</a:t>
            </a:r>
          </a:p>
          <a:p>
            <a:pPr marL="0" indent="0"/>
            <a:r>
              <a:rPr lang="nl-NL" sz="4000" dirty="0" smtClean="0"/>
              <a:t>vanwege </a:t>
            </a:r>
          </a:p>
          <a:p>
            <a:pPr marL="0" indent="0"/>
            <a:r>
              <a:rPr lang="nl-NL" sz="4000" dirty="0" smtClean="0"/>
              <a:t>‘dood</a:t>
            </a:r>
            <a:r>
              <a:rPr lang="nl-NL" sz="4000" dirty="0"/>
              <a:t> </a:t>
            </a:r>
            <a:r>
              <a:rPr lang="nl-NL" sz="4000" dirty="0" smtClean="0"/>
              <a:t>door</a:t>
            </a:r>
          </a:p>
          <a:p>
            <a:pPr marL="0" indent="0"/>
            <a:r>
              <a:rPr lang="nl-NL" sz="4000" dirty="0" smtClean="0"/>
              <a:t>schuld’. </a:t>
            </a:r>
          </a:p>
          <a:p>
            <a:pPr marL="0" indent="0"/>
            <a:endParaRPr lang="nl-NL" dirty="0"/>
          </a:p>
          <a:p>
            <a:pPr marL="0" indent="0"/>
            <a:endParaRPr lang="nl-NL" dirty="0" smtClean="0"/>
          </a:p>
          <a:p>
            <a:pPr marL="0" indent="0"/>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0791" y="2564904"/>
            <a:ext cx="5813209" cy="4340267"/>
          </a:xfrm>
          <a:prstGeom prst="rect">
            <a:avLst/>
          </a:prstGeom>
        </p:spPr>
      </p:pic>
    </p:spTree>
    <p:extLst>
      <p:ext uri="{BB962C8B-B14F-4D97-AF65-F5344CB8AC3E}">
        <p14:creationId xmlns:p14="http://schemas.microsoft.com/office/powerpoint/2010/main" val="386868695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57200" y="404664"/>
            <a:ext cx="8229600" cy="2134662"/>
          </a:xfrm>
        </p:spPr>
        <p:txBody>
          <a:bodyPr/>
          <a:lstStyle/>
          <a:p>
            <a:pPr marL="0" indent="0"/>
            <a:r>
              <a:rPr lang="nl-NL" altLang="nl-NL" sz="5400" b="1" u="none" dirty="0" smtClean="0">
                <a:solidFill>
                  <a:srgbClr val="FF6600"/>
                </a:solidFill>
                <a:latin typeface="Not Sassure" pitchFamily="2" charset="0"/>
              </a:rPr>
              <a:t>PLEEG  GEEN  MOORD</a:t>
            </a:r>
            <a:r>
              <a:rPr lang="nl-NL" sz="5400" u="none" dirty="0" smtClean="0">
                <a:solidFill>
                  <a:srgbClr val="000000"/>
                </a:solidFill>
              </a:rPr>
              <a:t/>
            </a:r>
            <a:br>
              <a:rPr lang="nl-NL" sz="5400" u="none" dirty="0" smtClean="0">
                <a:solidFill>
                  <a:srgbClr val="000000"/>
                </a:solidFill>
              </a:rPr>
            </a:br>
            <a:r>
              <a:rPr lang="nl-NL" sz="3600" u="none" dirty="0">
                <a:solidFill>
                  <a:srgbClr val="000000"/>
                </a:solidFill>
              </a:rPr>
              <a:t/>
            </a:r>
            <a:br>
              <a:rPr lang="nl-NL" sz="3600" u="none" dirty="0">
                <a:solidFill>
                  <a:srgbClr val="000000"/>
                </a:solidFill>
              </a:rPr>
            </a:br>
            <a:r>
              <a:rPr lang="nl-NL" sz="3200" u="none" dirty="0" smtClean="0">
                <a:solidFill>
                  <a:srgbClr val="000000"/>
                </a:solidFill>
              </a:rPr>
              <a:t>Het </a:t>
            </a:r>
            <a:r>
              <a:rPr lang="nl-NL" sz="3200" u="none" dirty="0">
                <a:solidFill>
                  <a:srgbClr val="000000"/>
                </a:solidFill>
              </a:rPr>
              <a:t>gaat dus in dit gebod niet alleen om doodslag</a:t>
            </a:r>
            <a:r>
              <a:rPr lang="nl-NL" sz="3200" u="none" dirty="0" smtClean="0">
                <a:solidFill>
                  <a:srgbClr val="000000"/>
                </a:solidFill>
              </a:rPr>
              <a:t>?</a:t>
            </a:r>
            <a:br>
              <a:rPr lang="nl-NL" sz="3200" u="none" dirty="0" smtClean="0">
                <a:solidFill>
                  <a:srgbClr val="000000"/>
                </a:solidFill>
              </a:rPr>
            </a:br>
            <a:r>
              <a:rPr lang="nl-NL" sz="3200" u="none" dirty="0">
                <a:solidFill>
                  <a:srgbClr val="000000"/>
                </a:solidFill>
              </a:rPr>
              <a:t/>
            </a:r>
            <a:br>
              <a:rPr lang="nl-NL" sz="3200" u="none" dirty="0">
                <a:solidFill>
                  <a:srgbClr val="000000"/>
                </a:solidFill>
              </a:rPr>
            </a:br>
            <a:r>
              <a:rPr lang="nl-NL" sz="3200" u="none" dirty="0">
                <a:solidFill>
                  <a:srgbClr val="000000"/>
                </a:solidFill>
              </a:rPr>
              <a:t>Nee. Door de doodslag te verbieden leert God ons ook dat Hij afgunst, haat, toorn en wraak als de wortel van deze zonde haat en dat dit alles voor Hem doodslag is. </a:t>
            </a:r>
            <a:r>
              <a:rPr lang="nl-NL" sz="3200" u="none" dirty="0" smtClean="0">
                <a:solidFill>
                  <a:srgbClr val="000000"/>
                </a:solidFill>
              </a:rPr>
              <a:t>	</a:t>
            </a:r>
            <a:br>
              <a:rPr lang="nl-NL" sz="3200" u="none" dirty="0" smtClean="0">
                <a:solidFill>
                  <a:srgbClr val="000000"/>
                </a:solidFill>
              </a:rPr>
            </a:br>
            <a:r>
              <a:rPr lang="nl-NL" sz="3200" u="none" dirty="0" smtClean="0">
                <a:solidFill>
                  <a:srgbClr val="000000"/>
                </a:solidFill>
              </a:rPr>
              <a:t>	</a:t>
            </a:r>
            <a:r>
              <a:rPr lang="nl-NL" u="none" dirty="0">
                <a:solidFill>
                  <a:srgbClr val="000000"/>
                </a:solidFill>
              </a:rPr>
              <a:t/>
            </a:r>
            <a:br>
              <a:rPr lang="nl-NL" u="none" dirty="0">
                <a:solidFill>
                  <a:srgbClr val="000000"/>
                </a:solidFill>
              </a:rPr>
            </a:br>
            <a:r>
              <a:rPr lang="nl-NL" u="none" dirty="0" smtClean="0">
                <a:solidFill>
                  <a:srgbClr val="000000"/>
                </a:solidFill>
              </a:rPr>
              <a:t>				Zondag 40 H.C. </a:t>
            </a:r>
            <a:r>
              <a:rPr lang="nl-NL" u="none" dirty="0" err="1" smtClean="0">
                <a:solidFill>
                  <a:srgbClr val="000000"/>
                </a:solidFill>
              </a:rPr>
              <a:t>vr+a</a:t>
            </a:r>
            <a:r>
              <a:rPr lang="nl-NL" u="none" dirty="0" smtClean="0">
                <a:solidFill>
                  <a:srgbClr val="000000"/>
                </a:solidFill>
              </a:rPr>
              <a:t> 106</a:t>
            </a:r>
            <a:r>
              <a:rPr lang="nl-NL" sz="3200" u="none" dirty="0">
                <a:solidFill>
                  <a:srgbClr val="000000"/>
                </a:solidFill>
              </a:rPr>
              <a:t/>
            </a:r>
            <a:br>
              <a:rPr lang="nl-NL" sz="3200" u="none" dirty="0">
                <a:solidFill>
                  <a:srgbClr val="000000"/>
                </a:solidFill>
              </a:rPr>
            </a:br>
            <a:endParaRPr lang="nl-NL" altLang="nl-NL" sz="3200" u="none" dirty="0">
              <a:solidFill>
                <a:srgbClr val="000000"/>
              </a:solidFill>
              <a:effectLst>
                <a:outerShdw blurRad="38100" dist="38100" dir="2700000" algn="tl">
                  <a:srgbClr val="C0C0C0"/>
                </a:outerShdw>
              </a:effectLst>
              <a:latin typeface="Arial Narrow" pitchFamily="34" charset="0"/>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Tree>
    <p:extLst>
      <p:ext uri="{BB962C8B-B14F-4D97-AF65-F5344CB8AC3E}">
        <p14:creationId xmlns:p14="http://schemas.microsoft.com/office/powerpoint/2010/main" val="1743839670"/>
      </p:ext>
    </p:extLst>
  </p:cSld>
  <p:clrMapOvr>
    <a:masterClrMapping/>
  </p:clrMapOvr>
  <p:transition>
    <p:blinds/>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57200" y="404664"/>
            <a:ext cx="8363272" cy="2134662"/>
          </a:xfrm>
        </p:spPr>
        <p:txBody>
          <a:bodyPr/>
          <a:lstStyle/>
          <a:p>
            <a:pPr marL="0" indent="0"/>
            <a:r>
              <a:rPr lang="nl-NL" altLang="nl-NL" sz="5400" b="1" u="none" dirty="0" smtClean="0">
                <a:solidFill>
                  <a:srgbClr val="FF6600"/>
                </a:solidFill>
                <a:latin typeface="Not Sassure" pitchFamily="2" charset="0"/>
              </a:rPr>
              <a:t>PLEEG  GEEN  MOORD</a:t>
            </a:r>
            <a:r>
              <a:rPr lang="nl-NL" sz="5400" u="none" dirty="0" smtClean="0">
                <a:solidFill>
                  <a:srgbClr val="000000"/>
                </a:solidFill>
              </a:rPr>
              <a:t/>
            </a:r>
            <a:br>
              <a:rPr lang="nl-NL" sz="5400" u="none" dirty="0" smtClean="0">
                <a:solidFill>
                  <a:srgbClr val="000000"/>
                </a:solidFill>
              </a:rPr>
            </a:br>
            <a:r>
              <a:rPr lang="nl-NL" sz="3600" u="none" dirty="0">
                <a:solidFill>
                  <a:srgbClr val="000000"/>
                </a:solidFill>
              </a:rPr>
              <a:t/>
            </a:r>
            <a:br>
              <a:rPr lang="nl-NL" sz="3600" u="none" dirty="0">
                <a:solidFill>
                  <a:srgbClr val="000000"/>
                </a:solidFill>
              </a:rPr>
            </a:br>
            <a:r>
              <a:rPr lang="nl-NL" sz="3200" u="none" dirty="0">
                <a:solidFill>
                  <a:srgbClr val="000000"/>
                </a:solidFill>
              </a:rPr>
              <a:t>Maar is het genoeg dat wij onze naaste, zoals gezegd, niet doden</a:t>
            </a:r>
            <a:r>
              <a:rPr lang="nl-NL" sz="3200" u="none" dirty="0" smtClean="0">
                <a:solidFill>
                  <a:srgbClr val="000000"/>
                </a:solidFill>
              </a:rPr>
              <a:t>?</a:t>
            </a:r>
            <a:br>
              <a:rPr lang="nl-NL" sz="3200" u="none" dirty="0" smtClean="0">
                <a:solidFill>
                  <a:srgbClr val="000000"/>
                </a:solidFill>
              </a:rPr>
            </a:br>
            <a:r>
              <a:rPr lang="nl-NL" sz="3200" u="none" dirty="0">
                <a:solidFill>
                  <a:srgbClr val="000000"/>
                </a:solidFill>
              </a:rPr>
              <a:t/>
            </a:r>
            <a:br>
              <a:rPr lang="nl-NL" sz="3200" u="none" dirty="0">
                <a:solidFill>
                  <a:srgbClr val="000000"/>
                </a:solidFill>
              </a:rPr>
            </a:br>
            <a:r>
              <a:rPr lang="nl-NL" sz="3200" u="none" dirty="0">
                <a:solidFill>
                  <a:srgbClr val="000000"/>
                </a:solidFill>
              </a:rPr>
              <a:t>Nee. Want terwijl God afgunst, haat en toorn verbiedt, gebiedt Hij dat wij onze naaste liefhebben als onszelf, jegens hem geduldig, vredelievend, zachtmoedig, barmhartig en vriendelijk zijn, zijn schade zoveel mogelijk voorkomen en dat wij ook onze vijanden goeddoen</a:t>
            </a:r>
            <a:r>
              <a:rPr lang="nl-NL" sz="2400" u="none" dirty="0" smtClean="0">
                <a:solidFill>
                  <a:srgbClr val="000000"/>
                </a:solidFill>
              </a:rPr>
              <a:t>. 		</a:t>
            </a:r>
            <a:r>
              <a:rPr lang="nl-NL" u="none" dirty="0" smtClean="0">
                <a:solidFill>
                  <a:srgbClr val="000000"/>
                </a:solidFill>
              </a:rPr>
              <a:t>Zondag </a:t>
            </a:r>
            <a:r>
              <a:rPr lang="nl-NL" u="none" dirty="0">
                <a:solidFill>
                  <a:srgbClr val="000000"/>
                </a:solidFill>
              </a:rPr>
              <a:t>40 H.C. </a:t>
            </a:r>
            <a:r>
              <a:rPr lang="nl-NL" u="none" dirty="0" err="1">
                <a:solidFill>
                  <a:srgbClr val="000000"/>
                </a:solidFill>
              </a:rPr>
              <a:t>vr+a</a:t>
            </a:r>
            <a:r>
              <a:rPr lang="nl-NL" u="none" dirty="0">
                <a:solidFill>
                  <a:srgbClr val="000000"/>
                </a:solidFill>
              </a:rPr>
              <a:t> </a:t>
            </a:r>
            <a:r>
              <a:rPr lang="nl-NL" u="none" dirty="0" smtClean="0">
                <a:solidFill>
                  <a:srgbClr val="000000"/>
                </a:solidFill>
              </a:rPr>
              <a:t>107</a:t>
            </a:r>
            <a:r>
              <a:rPr lang="nl-NL" sz="3200" u="none" dirty="0">
                <a:solidFill>
                  <a:srgbClr val="000000"/>
                </a:solidFill>
              </a:rPr>
              <a:t/>
            </a:r>
            <a:br>
              <a:rPr lang="nl-NL" sz="3200" u="none" dirty="0">
                <a:solidFill>
                  <a:srgbClr val="000000"/>
                </a:solidFill>
              </a:rPr>
            </a:br>
            <a:endParaRPr lang="nl-NL" altLang="nl-NL" sz="3200" u="none" dirty="0">
              <a:solidFill>
                <a:srgbClr val="000000"/>
              </a:solidFill>
              <a:effectLst>
                <a:outerShdw blurRad="38100" dist="38100" dir="2700000" algn="tl">
                  <a:srgbClr val="C0C0C0"/>
                </a:outerShdw>
              </a:effectLst>
              <a:latin typeface="Arial Narrow" pitchFamily="34" charset="0"/>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Tree>
    <p:extLst>
      <p:ext uri="{BB962C8B-B14F-4D97-AF65-F5344CB8AC3E}">
        <p14:creationId xmlns:p14="http://schemas.microsoft.com/office/powerpoint/2010/main" val="1170112537"/>
      </p:ext>
    </p:extLst>
  </p:cSld>
  <p:clrMapOvr>
    <a:masterClrMapping/>
  </p:clrMapOvr>
  <p:transition>
    <p:blinds/>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3600" b="1" dirty="0"/>
              <a:t>L</a:t>
            </a:r>
            <a:r>
              <a:rPr lang="nl-NL" sz="3600" b="1" dirty="0" smtClean="0"/>
              <a:t>EVENSMOTTO van </a:t>
            </a:r>
            <a:r>
              <a:rPr lang="nl-NL" sz="3600" b="1" dirty="0"/>
              <a:t>een christen</a:t>
            </a:r>
            <a:br>
              <a:rPr lang="nl-NL" sz="3600" b="1" dirty="0"/>
            </a:br>
            <a:endParaRPr lang="nl-NL" sz="3600" dirty="0" smtClean="0"/>
          </a:p>
        </p:txBody>
      </p:sp>
      <p:sp>
        <p:nvSpPr>
          <p:cNvPr id="3" name="Tijdelijke aanduiding voor inhoud 2"/>
          <p:cNvSpPr>
            <a:spLocks noGrp="1"/>
          </p:cNvSpPr>
          <p:nvPr>
            <p:ph idx="1"/>
          </p:nvPr>
        </p:nvSpPr>
        <p:spPr>
          <a:xfrm>
            <a:off x="468313" y="836613"/>
            <a:ext cx="8136136" cy="5472112"/>
          </a:xfrm>
        </p:spPr>
        <p:txBody>
          <a:bodyPr/>
          <a:lstStyle/>
          <a:p>
            <a:endParaRPr lang="nl-NL" dirty="0"/>
          </a:p>
          <a:p>
            <a:r>
              <a:rPr lang="nl-NL" sz="4000" dirty="0" smtClean="0"/>
              <a:t>God </a:t>
            </a:r>
            <a:r>
              <a:rPr lang="nl-NL" sz="4000" dirty="0"/>
              <a:t>heb ik lief! </a:t>
            </a:r>
            <a:endParaRPr lang="nl-NL" sz="4000" dirty="0" smtClean="0"/>
          </a:p>
          <a:p>
            <a:endParaRPr lang="nl-NL" sz="3600" dirty="0" smtClean="0"/>
          </a:p>
          <a:p>
            <a:r>
              <a:rPr lang="nl-NL" sz="3600" dirty="0" smtClean="0"/>
              <a:t>Daarom </a:t>
            </a:r>
            <a:r>
              <a:rPr lang="nl-NL" sz="3600" dirty="0"/>
              <a:t>wil ik </a:t>
            </a:r>
            <a:r>
              <a:rPr lang="nl-NL" sz="3600" dirty="0" smtClean="0"/>
              <a:t>als </a:t>
            </a:r>
            <a:r>
              <a:rPr lang="nl-NL" sz="3600" dirty="0"/>
              <a:t>kind van God </a:t>
            </a:r>
            <a:endParaRPr lang="nl-NL" sz="3600" dirty="0" smtClean="0"/>
          </a:p>
          <a:p>
            <a:pPr marL="571500" indent="-571500">
              <a:buFont typeface="Wingdings" panose="05000000000000000000" pitchFamily="2" charset="2"/>
              <a:buChar char="ü"/>
            </a:pPr>
            <a:r>
              <a:rPr lang="nl-NL" sz="3600" dirty="0" smtClean="0"/>
              <a:t>gehoorzaam </a:t>
            </a:r>
            <a:r>
              <a:rPr lang="nl-NL" sz="3600" dirty="0"/>
              <a:t>zijn </a:t>
            </a:r>
            <a:r>
              <a:rPr lang="nl-NL" sz="3600" dirty="0" smtClean="0"/>
              <a:t>aan </a:t>
            </a:r>
            <a:r>
              <a:rPr lang="nl-NL" sz="3600" dirty="0"/>
              <a:t>al zijn geboden, </a:t>
            </a:r>
            <a:endParaRPr lang="nl-NL" sz="3600" dirty="0" smtClean="0"/>
          </a:p>
          <a:p>
            <a:pPr marL="571500" indent="-571500">
              <a:buFont typeface="Wingdings" panose="05000000000000000000" pitchFamily="2" charset="2"/>
              <a:buChar char="ü"/>
            </a:pPr>
            <a:r>
              <a:rPr lang="nl-NL" sz="3600" dirty="0" smtClean="0"/>
              <a:t>in </a:t>
            </a:r>
            <a:r>
              <a:rPr lang="nl-NL" sz="3600" dirty="0"/>
              <a:t>alle omstandigheden </a:t>
            </a:r>
            <a:r>
              <a:rPr lang="nl-NL" sz="3600" dirty="0" smtClean="0"/>
              <a:t>op </a:t>
            </a:r>
            <a:r>
              <a:rPr lang="nl-NL" sz="3600" dirty="0"/>
              <a:t>Hem vertrouwen </a:t>
            </a:r>
            <a:endParaRPr lang="nl-NL" sz="3600" dirty="0" smtClean="0"/>
          </a:p>
          <a:p>
            <a:pPr marL="571500" indent="-571500">
              <a:buFont typeface="Wingdings" panose="05000000000000000000" pitchFamily="2" charset="2"/>
              <a:buChar char="ü"/>
            </a:pPr>
            <a:r>
              <a:rPr lang="nl-NL" sz="3600" dirty="0" smtClean="0"/>
              <a:t>en </a:t>
            </a:r>
            <a:r>
              <a:rPr lang="nl-NL" sz="3600" dirty="0"/>
              <a:t>in alle situaties Jezus volgen.</a:t>
            </a:r>
          </a:p>
          <a:p>
            <a:endParaRPr lang="nl-NL" dirty="0"/>
          </a:p>
        </p:txBody>
      </p:sp>
    </p:spTree>
    <p:extLst>
      <p:ext uri="{BB962C8B-B14F-4D97-AF65-F5344CB8AC3E}">
        <p14:creationId xmlns:p14="http://schemas.microsoft.com/office/powerpoint/2010/main" val="165604357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68313" y="908720"/>
            <a:ext cx="8229600" cy="2134662"/>
          </a:xfrm>
        </p:spPr>
        <p:txBody>
          <a:bodyPr/>
          <a:lstStyle/>
          <a:p>
            <a:pPr marL="0" indent="0">
              <a:spcBef>
                <a:spcPts val="0"/>
              </a:spcBef>
            </a:pPr>
            <a:r>
              <a:rPr lang="nl-NL" altLang="nl-NL" sz="4400" b="1" u="none" dirty="0" smtClean="0">
                <a:solidFill>
                  <a:srgbClr val="FF6600"/>
                </a:solidFill>
                <a:latin typeface="Not Sassure" pitchFamily="2" charset="0"/>
              </a:rPr>
              <a:t>Heb  		</a:t>
            </a:r>
            <a:r>
              <a:rPr lang="nl-NL" altLang="nl-NL" sz="6600" b="1" u="none" dirty="0" smtClean="0">
                <a:solidFill>
                  <a:srgbClr val="FF6600"/>
                </a:solidFill>
                <a:latin typeface="Not Sassure" pitchFamily="2" charset="0"/>
              </a:rPr>
              <a:t>EERBIED  		</a:t>
            </a:r>
            <a:r>
              <a:rPr lang="nl-NL" altLang="nl-NL" sz="6600" b="1" u="none" dirty="0">
                <a:solidFill>
                  <a:srgbClr val="FF6600"/>
                </a:solidFill>
                <a:latin typeface="Not Sassure" pitchFamily="2" charset="0"/>
              </a:rPr>
              <a:t/>
            </a:r>
            <a:br>
              <a:rPr lang="nl-NL" altLang="nl-NL" sz="6600" b="1" u="none" dirty="0">
                <a:solidFill>
                  <a:srgbClr val="FF6600"/>
                </a:solidFill>
                <a:latin typeface="Not Sassure" pitchFamily="2" charset="0"/>
              </a:rPr>
            </a:br>
            <a:r>
              <a:rPr lang="nl-NL" altLang="nl-NL" sz="4400" b="1" u="none" dirty="0" smtClean="0">
                <a:solidFill>
                  <a:srgbClr val="FF6600"/>
                </a:solidFill>
                <a:latin typeface="Not Sassure" pitchFamily="2" charset="0"/>
              </a:rPr>
              <a:t>voor</a:t>
            </a:r>
            <a:r>
              <a:rPr lang="nl-NL" altLang="nl-NL" sz="6600" b="1" u="none" dirty="0" smtClean="0">
                <a:solidFill>
                  <a:srgbClr val="FF6600"/>
                </a:solidFill>
                <a:latin typeface="Not Sassure" pitchFamily="2" charset="0"/>
              </a:rPr>
              <a:t> </a:t>
            </a:r>
            <a:r>
              <a:rPr lang="nl-NL" altLang="nl-NL" sz="4400" b="1" u="none" dirty="0" smtClean="0">
                <a:solidFill>
                  <a:srgbClr val="FF6600"/>
                </a:solidFill>
                <a:latin typeface="Not Sassure" pitchFamily="2" charset="0"/>
              </a:rPr>
              <a:t>het </a:t>
            </a:r>
            <a:r>
              <a:rPr lang="nl-NL" altLang="nl-NL" sz="6600" b="1" u="none" dirty="0" smtClean="0">
                <a:solidFill>
                  <a:srgbClr val="FF6600"/>
                </a:solidFill>
                <a:latin typeface="Not Sassure" pitchFamily="2" charset="0"/>
              </a:rPr>
              <a:t>	LEVEN</a:t>
            </a:r>
            <a:r>
              <a:rPr lang="nl-NL" altLang="nl-NL" sz="9600" b="1" u="none" dirty="0" smtClean="0">
                <a:solidFill>
                  <a:srgbClr val="FF6600"/>
                </a:solidFill>
                <a:latin typeface="Not Sassure" pitchFamily="2" charset="0"/>
              </a:rPr>
              <a:t/>
            </a:r>
            <a:br>
              <a:rPr lang="nl-NL" altLang="nl-NL" sz="9600" b="1" u="none" dirty="0" smtClean="0">
                <a:solidFill>
                  <a:srgbClr val="FF6600"/>
                </a:solidFill>
                <a:latin typeface="Not Sassure" pitchFamily="2" charset="0"/>
              </a:rPr>
            </a:br>
            <a:r>
              <a:rPr lang="nl-NL" altLang="nl-NL" sz="4400" u="none" dirty="0">
                <a:effectLst>
                  <a:outerShdw blurRad="38100" dist="38100" dir="2700000" algn="tl">
                    <a:srgbClr val="C0C0C0"/>
                  </a:outerShdw>
                </a:effectLst>
                <a:latin typeface="Arial Narrow" pitchFamily="34" charset="0"/>
              </a:rPr>
              <a:t/>
            </a:r>
            <a:br>
              <a:rPr lang="nl-NL" altLang="nl-NL" sz="4400" u="none" dirty="0">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van de ander</a:t>
            </a:r>
            <a:br>
              <a:rPr lang="nl-NL" altLang="nl-NL" sz="4400" u="none" dirty="0" smtClean="0">
                <a:solidFill>
                  <a:srgbClr val="000000"/>
                </a:solidFill>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van jezelf</a:t>
            </a:r>
            <a:r>
              <a:rPr lang="nl-NL" altLang="nl-NL" sz="4400" u="none" dirty="0">
                <a:solidFill>
                  <a:srgbClr val="000000"/>
                </a:solidFill>
                <a:effectLst>
                  <a:outerShdw blurRad="38100" dist="38100" dir="2700000" algn="tl">
                    <a:srgbClr val="C0C0C0"/>
                  </a:outerShdw>
                </a:effectLst>
                <a:latin typeface="Arial Narrow" pitchFamily="34" charset="0"/>
              </a:rPr>
              <a:t/>
            </a:r>
            <a:br>
              <a:rPr lang="nl-NL" altLang="nl-NL" sz="4400" u="none" dirty="0">
                <a:solidFill>
                  <a:srgbClr val="000000"/>
                </a:solidFill>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zoals God</a:t>
            </a:r>
            <a:endParaRPr lang="nl-NL" altLang="nl-NL" sz="4400" u="none" dirty="0">
              <a:solidFill>
                <a:srgbClr val="000000"/>
              </a:solidFill>
              <a:effectLst>
                <a:outerShdw blurRad="38100" dist="38100" dir="2700000" algn="tl">
                  <a:srgbClr val="C0C0C0"/>
                </a:outerShdw>
              </a:effectLst>
              <a:latin typeface="Arial Narrow" pitchFamily="34" charset="0"/>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Tree>
    <p:extLst>
      <p:ext uri="{BB962C8B-B14F-4D97-AF65-F5344CB8AC3E}">
        <p14:creationId xmlns:p14="http://schemas.microsoft.com/office/powerpoint/2010/main" val="2029771500"/>
      </p:ext>
    </p:extLst>
  </p:cSld>
  <p:clrMapOvr>
    <a:masterClrMapping/>
  </p:clrMapOvr>
  <p:transition>
    <p:blinds/>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68313" y="908720"/>
            <a:ext cx="8229600" cy="2134662"/>
          </a:xfrm>
        </p:spPr>
        <p:txBody>
          <a:bodyPr/>
          <a:lstStyle/>
          <a:p>
            <a:pPr marL="0" indent="0">
              <a:spcBef>
                <a:spcPts val="0"/>
              </a:spcBef>
            </a:pPr>
            <a:r>
              <a:rPr lang="nl-NL" altLang="nl-NL" sz="4400" b="1" u="none" dirty="0" smtClean="0">
                <a:solidFill>
                  <a:srgbClr val="FF6600"/>
                </a:solidFill>
                <a:latin typeface="Not Sassure" pitchFamily="2" charset="0"/>
              </a:rPr>
              <a:t>Heb </a:t>
            </a:r>
            <a:r>
              <a:rPr lang="nl-NL" altLang="nl-NL" sz="6600" b="1" u="none" dirty="0" smtClean="0">
                <a:solidFill>
                  <a:srgbClr val="FF6600"/>
                </a:solidFill>
                <a:latin typeface="Not Sassure" pitchFamily="2" charset="0"/>
              </a:rPr>
              <a:t> 		EERBIED  </a:t>
            </a:r>
            <a:br>
              <a:rPr lang="nl-NL" altLang="nl-NL" sz="6600" b="1" u="none" dirty="0" smtClean="0">
                <a:solidFill>
                  <a:srgbClr val="FF6600"/>
                </a:solidFill>
                <a:latin typeface="Not Sassure" pitchFamily="2" charset="0"/>
              </a:rPr>
            </a:br>
            <a:r>
              <a:rPr lang="nl-NL" altLang="nl-NL" sz="4400" b="1" u="none" dirty="0" smtClean="0">
                <a:solidFill>
                  <a:srgbClr val="FF6600"/>
                </a:solidFill>
                <a:latin typeface="Not Sassure" pitchFamily="2" charset="0"/>
              </a:rPr>
              <a:t>voor  </a:t>
            </a:r>
            <a:r>
              <a:rPr lang="nl-NL" altLang="nl-NL" sz="6600" b="1" u="none" dirty="0" smtClean="0">
                <a:solidFill>
                  <a:srgbClr val="FF6600"/>
                </a:solidFill>
                <a:latin typeface="Not Sassure" pitchFamily="2" charset="0"/>
              </a:rPr>
              <a:t> </a:t>
            </a:r>
            <a:r>
              <a:rPr lang="nl-NL" altLang="nl-NL" sz="4400" b="1" u="none" dirty="0" smtClean="0">
                <a:solidFill>
                  <a:srgbClr val="FF6600"/>
                </a:solidFill>
                <a:latin typeface="Not Sassure" pitchFamily="2" charset="0"/>
              </a:rPr>
              <a:t>je  eigen </a:t>
            </a:r>
            <a:r>
              <a:rPr lang="nl-NL" altLang="nl-NL" sz="6600" b="1" u="none" dirty="0" smtClean="0">
                <a:solidFill>
                  <a:srgbClr val="FF6600"/>
                </a:solidFill>
                <a:latin typeface="Not Sassure" pitchFamily="2" charset="0"/>
              </a:rPr>
              <a:t>	 LEVEN</a:t>
            </a:r>
            <a:r>
              <a:rPr lang="nl-NL" altLang="nl-NL" sz="9600" b="1" u="none" dirty="0" smtClean="0">
                <a:solidFill>
                  <a:srgbClr val="FF6600"/>
                </a:solidFill>
                <a:latin typeface="Not Sassure" pitchFamily="2" charset="0"/>
              </a:rPr>
              <a:t/>
            </a:r>
            <a:br>
              <a:rPr lang="nl-NL" altLang="nl-NL" sz="9600" b="1" u="none" dirty="0" smtClean="0">
                <a:solidFill>
                  <a:srgbClr val="FF6600"/>
                </a:solidFill>
                <a:latin typeface="Not Sassure" pitchFamily="2" charset="0"/>
              </a:rPr>
            </a:br>
            <a:r>
              <a:rPr lang="nl-NL" altLang="nl-NL" sz="4400" u="none" dirty="0">
                <a:effectLst>
                  <a:outerShdw blurRad="38100" dist="38100" dir="2700000" algn="tl">
                    <a:srgbClr val="C0C0C0"/>
                  </a:outerShdw>
                </a:effectLst>
                <a:latin typeface="Arial Narrow" pitchFamily="34" charset="0"/>
              </a:rPr>
              <a:t/>
            </a:r>
            <a:br>
              <a:rPr lang="nl-NL" altLang="nl-NL" sz="4400" u="none" dirty="0">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a:t>
            </a:r>
            <a:r>
              <a:rPr lang="nl-NL" altLang="nl-NL" sz="4400" u="none" dirty="0">
                <a:solidFill>
                  <a:srgbClr val="000000"/>
                </a:solidFill>
                <a:effectLst>
                  <a:outerShdw blurRad="38100" dist="38100" dir="2700000" algn="tl">
                    <a:srgbClr val="C0C0C0"/>
                  </a:outerShdw>
                </a:effectLst>
                <a:latin typeface="Arial Narrow" pitchFamily="34" charset="0"/>
              </a:rPr>
              <a:t>s</a:t>
            </a:r>
            <a:r>
              <a:rPr lang="nl-NL" altLang="nl-NL" sz="4400" u="none" dirty="0" smtClean="0">
                <a:solidFill>
                  <a:srgbClr val="000000"/>
                </a:solidFill>
                <a:effectLst>
                  <a:outerShdw blurRad="38100" dist="38100" dir="2700000" algn="tl">
                    <a:srgbClr val="C0C0C0"/>
                  </a:outerShdw>
                </a:effectLst>
                <a:latin typeface="Arial Narrow" pitchFamily="34" charset="0"/>
              </a:rPr>
              <a:t>tel de Heer, je God, niet op de proef</a:t>
            </a:r>
            <a:br>
              <a:rPr lang="nl-NL" altLang="nl-NL" sz="4400" u="none" dirty="0" smtClean="0">
                <a:solidFill>
                  <a:srgbClr val="000000"/>
                </a:solidFill>
                <a:effectLst>
                  <a:outerShdw blurRad="38100" dist="38100" dir="2700000" algn="tl">
                    <a:srgbClr val="C0C0C0"/>
                  </a:outerShdw>
                </a:effectLst>
                <a:latin typeface="Arial Narrow" pitchFamily="34" charset="0"/>
              </a:rPr>
            </a:br>
            <a:r>
              <a:rPr lang="nl-NL" altLang="nl-NL" sz="4400" u="none" dirty="0">
                <a:solidFill>
                  <a:srgbClr val="000000"/>
                </a:solidFill>
                <a:effectLst>
                  <a:outerShdw blurRad="38100" dist="38100" dir="2700000" algn="tl">
                    <a:srgbClr val="C0C0C0"/>
                  </a:outerShdw>
                </a:effectLst>
                <a:latin typeface="Arial Narrow" pitchFamily="34" charset="0"/>
              </a:rPr>
              <a:t/>
            </a:r>
            <a:br>
              <a:rPr lang="nl-NL" altLang="nl-NL" sz="4400" u="none" dirty="0">
                <a:solidFill>
                  <a:srgbClr val="000000"/>
                </a:solidFill>
                <a:effectLst>
                  <a:outerShdw blurRad="38100" dist="38100" dir="2700000" algn="tl">
                    <a:srgbClr val="C0C0C0"/>
                  </a:outerShdw>
                </a:effectLst>
                <a:latin typeface="Arial Narrow" pitchFamily="34" charset="0"/>
              </a:rPr>
            </a:br>
            <a:endParaRPr lang="nl-NL" altLang="nl-NL" sz="4400" u="none" dirty="0">
              <a:solidFill>
                <a:srgbClr val="000000"/>
              </a:solidFill>
              <a:effectLst>
                <a:outerShdw blurRad="38100" dist="38100" dir="2700000" algn="tl">
                  <a:srgbClr val="C0C0C0"/>
                </a:outerShdw>
              </a:effectLst>
              <a:latin typeface="Arial Narrow" pitchFamily="34" charset="0"/>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Tree>
    <p:extLst>
      <p:ext uri="{BB962C8B-B14F-4D97-AF65-F5344CB8AC3E}">
        <p14:creationId xmlns:p14="http://schemas.microsoft.com/office/powerpoint/2010/main" val="396584829"/>
      </p:ext>
    </p:extLst>
  </p:cSld>
  <p:clrMapOvr>
    <a:masterClrMapping/>
  </p:clrMapOvr>
  <p:transition>
    <p:blinds/>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68313" y="908720"/>
            <a:ext cx="8229600" cy="2134662"/>
          </a:xfrm>
        </p:spPr>
        <p:txBody>
          <a:bodyPr/>
          <a:lstStyle/>
          <a:p>
            <a:pPr marL="0" indent="0">
              <a:spcBef>
                <a:spcPts val="0"/>
              </a:spcBef>
            </a:pPr>
            <a:r>
              <a:rPr lang="nl-NL" altLang="nl-NL" sz="4400" b="1" u="none" dirty="0" smtClean="0">
                <a:solidFill>
                  <a:srgbClr val="FF6600"/>
                </a:solidFill>
                <a:latin typeface="Not Sassure" pitchFamily="2" charset="0"/>
              </a:rPr>
              <a:t>Heb </a:t>
            </a:r>
            <a:r>
              <a:rPr lang="nl-NL" altLang="nl-NL" sz="6600" b="1" u="none" dirty="0" smtClean="0">
                <a:solidFill>
                  <a:srgbClr val="FF6600"/>
                </a:solidFill>
                <a:latin typeface="Not Sassure" pitchFamily="2" charset="0"/>
              </a:rPr>
              <a:t> 		EERBIED  </a:t>
            </a:r>
            <a:br>
              <a:rPr lang="nl-NL" altLang="nl-NL" sz="6600" b="1" u="none" dirty="0" smtClean="0">
                <a:solidFill>
                  <a:srgbClr val="FF6600"/>
                </a:solidFill>
                <a:latin typeface="Not Sassure" pitchFamily="2" charset="0"/>
              </a:rPr>
            </a:br>
            <a:r>
              <a:rPr lang="nl-NL" altLang="nl-NL" sz="4400" b="1" u="none" dirty="0" smtClean="0">
                <a:solidFill>
                  <a:srgbClr val="FF6600"/>
                </a:solidFill>
                <a:latin typeface="Not Sassure" pitchFamily="2" charset="0"/>
              </a:rPr>
              <a:t>voor  </a:t>
            </a:r>
            <a:r>
              <a:rPr lang="nl-NL" altLang="nl-NL" sz="6600" b="1" u="none" dirty="0" smtClean="0">
                <a:solidFill>
                  <a:srgbClr val="FF6600"/>
                </a:solidFill>
                <a:latin typeface="Not Sassure" pitchFamily="2" charset="0"/>
              </a:rPr>
              <a:t> </a:t>
            </a:r>
            <a:r>
              <a:rPr lang="nl-NL" altLang="nl-NL" sz="4400" b="1" u="none" dirty="0" smtClean="0">
                <a:solidFill>
                  <a:srgbClr val="FF6600"/>
                </a:solidFill>
                <a:latin typeface="Not Sassure" pitchFamily="2" charset="0"/>
              </a:rPr>
              <a:t>je  eigen </a:t>
            </a:r>
            <a:r>
              <a:rPr lang="nl-NL" altLang="nl-NL" sz="6600" b="1" u="none" dirty="0" smtClean="0">
                <a:solidFill>
                  <a:srgbClr val="FF6600"/>
                </a:solidFill>
                <a:latin typeface="Not Sassure" pitchFamily="2" charset="0"/>
              </a:rPr>
              <a:t>	</a:t>
            </a:r>
            <a:r>
              <a:rPr lang="nl-NL" altLang="nl-NL" sz="6600" b="1" u="none" dirty="0">
                <a:solidFill>
                  <a:srgbClr val="FF6600"/>
                </a:solidFill>
                <a:latin typeface="Not Sassure" pitchFamily="2" charset="0"/>
              </a:rPr>
              <a:t> </a:t>
            </a:r>
            <a:r>
              <a:rPr lang="nl-NL" altLang="nl-NL" sz="6600" b="1" u="none" dirty="0" smtClean="0">
                <a:solidFill>
                  <a:srgbClr val="FF6600"/>
                </a:solidFill>
                <a:latin typeface="Not Sassure" pitchFamily="2" charset="0"/>
              </a:rPr>
              <a:t>LEVEN</a:t>
            </a:r>
            <a:r>
              <a:rPr lang="nl-NL" altLang="nl-NL" sz="9600" b="1" u="none" dirty="0" smtClean="0">
                <a:solidFill>
                  <a:srgbClr val="FF6600"/>
                </a:solidFill>
                <a:latin typeface="Not Sassure" pitchFamily="2" charset="0"/>
              </a:rPr>
              <a:t/>
            </a:r>
            <a:br>
              <a:rPr lang="nl-NL" altLang="nl-NL" sz="9600" b="1" u="none" dirty="0" smtClean="0">
                <a:solidFill>
                  <a:srgbClr val="FF6600"/>
                </a:solidFill>
                <a:latin typeface="Not Sassure" pitchFamily="2" charset="0"/>
              </a:rPr>
            </a:br>
            <a:r>
              <a:rPr lang="nl-NL" altLang="nl-NL" sz="4400" u="none" dirty="0">
                <a:effectLst>
                  <a:outerShdw blurRad="38100" dist="38100" dir="2700000" algn="tl">
                    <a:srgbClr val="C0C0C0"/>
                  </a:outerShdw>
                </a:effectLst>
                <a:latin typeface="Arial Narrow" pitchFamily="34" charset="0"/>
              </a:rPr>
              <a:t/>
            </a:r>
            <a:br>
              <a:rPr lang="nl-NL" altLang="nl-NL" sz="4400" u="none" dirty="0">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a:t>
            </a:r>
            <a:r>
              <a:rPr lang="nl-NL" altLang="nl-NL" sz="4400" u="none" dirty="0">
                <a:solidFill>
                  <a:srgbClr val="000000"/>
                </a:solidFill>
                <a:effectLst>
                  <a:outerShdw blurRad="38100" dist="38100" dir="2700000" algn="tl">
                    <a:srgbClr val="C0C0C0"/>
                  </a:outerShdw>
                </a:effectLst>
                <a:latin typeface="Arial Narrow" pitchFamily="34" charset="0"/>
              </a:rPr>
              <a:t>s</a:t>
            </a:r>
            <a:r>
              <a:rPr lang="nl-NL" altLang="nl-NL" sz="4400" u="none" dirty="0" smtClean="0">
                <a:solidFill>
                  <a:srgbClr val="000000"/>
                </a:solidFill>
                <a:effectLst>
                  <a:outerShdw blurRad="38100" dist="38100" dir="2700000" algn="tl">
                    <a:srgbClr val="C0C0C0"/>
                  </a:outerShdw>
                </a:effectLst>
                <a:latin typeface="Arial Narrow" pitchFamily="34" charset="0"/>
              </a:rPr>
              <a:t>tel de Heer, je God, niet op de proef</a:t>
            </a:r>
            <a:br>
              <a:rPr lang="nl-NL" altLang="nl-NL" sz="4400" u="none" dirty="0" smtClean="0">
                <a:solidFill>
                  <a:srgbClr val="000000"/>
                </a:solidFill>
                <a:effectLst>
                  <a:outerShdw blurRad="38100" dist="38100" dir="2700000" algn="tl">
                    <a:srgbClr val="C0C0C0"/>
                  </a:outerShdw>
                </a:effectLst>
                <a:latin typeface="Arial Narrow" pitchFamily="34" charset="0"/>
              </a:rPr>
            </a:br>
            <a:r>
              <a:rPr lang="nl-NL" altLang="nl-NL" sz="4400" u="none" dirty="0">
                <a:solidFill>
                  <a:srgbClr val="000000"/>
                </a:solidFill>
                <a:effectLst>
                  <a:outerShdw blurRad="38100" dist="38100" dir="2700000" algn="tl">
                    <a:srgbClr val="C0C0C0"/>
                  </a:outerShdw>
                </a:effectLst>
                <a:latin typeface="Arial Narrow" pitchFamily="34" charset="0"/>
              </a:rPr>
              <a:t/>
            </a:r>
            <a:br>
              <a:rPr lang="nl-NL" altLang="nl-NL" sz="4400" u="none" dirty="0">
                <a:solidFill>
                  <a:srgbClr val="000000"/>
                </a:solidFill>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a:t>
            </a:r>
            <a:r>
              <a:rPr lang="nl-NL" altLang="nl-NL" sz="4400" u="none" dirty="0">
                <a:solidFill>
                  <a:srgbClr val="000000"/>
                </a:solidFill>
                <a:effectLst>
                  <a:outerShdw blurRad="38100" dist="38100" dir="2700000" algn="tl">
                    <a:srgbClr val="C0C0C0"/>
                  </a:outerShdw>
                </a:effectLst>
                <a:latin typeface="Arial Narrow" pitchFamily="34" charset="0"/>
              </a:rPr>
              <a:t>g</a:t>
            </a:r>
            <a:r>
              <a:rPr lang="nl-NL" altLang="nl-NL" sz="4400" u="none" dirty="0" smtClean="0">
                <a:solidFill>
                  <a:srgbClr val="000000"/>
                </a:solidFill>
                <a:effectLst>
                  <a:outerShdw blurRad="38100" dist="38100" dir="2700000" algn="tl">
                    <a:srgbClr val="C0C0C0"/>
                  </a:outerShdw>
                </a:effectLst>
                <a:latin typeface="Arial Narrow" pitchFamily="34" charset="0"/>
              </a:rPr>
              <a:t>een zelfvernedering en verachting </a:t>
            </a:r>
            <a:br>
              <a:rPr lang="nl-NL" altLang="nl-NL" sz="4400" u="none" dirty="0" smtClean="0">
                <a:solidFill>
                  <a:srgbClr val="000000"/>
                </a:solidFill>
                <a:effectLst>
                  <a:outerShdw blurRad="38100" dist="38100" dir="2700000" algn="tl">
                    <a:srgbClr val="C0C0C0"/>
                  </a:outerShdw>
                </a:effectLst>
                <a:latin typeface="Arial Narrow" pitchFamily="34" charset="0"/>
              </a:rPr>
            </a:br>
            <a:r>
              <a:rPr lang="nl-NL" altLang="nl-NL" sz="4400" u="none" dirty="0">
                <a:solidFill>
                  <a:srgbClr val="000000"/>
                </a:solidFill>
                <a:effectLst>
                  <a:outerShdw blurRad="38100" dist="38100" dir="2700000" algn="tl">
                    <a:srgbClr val="C0C0C0"/>
                  </a:outerShdw>
                </a:effectLst>
                <a:latin typeface="Arial Narrow" pitchFamily="34" charset="0"/>
              </a:rPr>
              <a:t>	</a:t>
            </a:r>
            <a:r>
              <a:rPr lang="nl-NL" altLang="nl-NL" sz="4400" u="none" dirty="0" smtClean="0">
                <a:solidFill>
                  <a:srgbClr val="000000"/>
                </a:solidFill>
                <a:effectLst>
                  <a:outerShdw blurRad="38100" dist="38100" dir="2700000" algn="tl">
                    <a:srgbClr val="C0C0C0"/>
                  </a:outerShdw>
                </a:effectLst>
                <a:latin typeface="Arial Narrow" pitchFamily="34" charset="0"/>
              </a:rPr>
              <a:t>van het lichaam</a:t>
            </a:r>
            <a:endParaRPr lang="nl-NL" altLang="nl-NL" sz="4400" u="none" dirty="0">
              <a:solidFill>
                <a:srgbClr val="000000"/>
              </a:solidFill>
              <a:effectLst>
                <a:outerShdw blurRad="38100" dist="38100" dir="2700000" algn="tl">
                  <a:srgbClr val="C0C0C0"/>
                </a:outerShdw>
              </a:effectLst>
              <a:latin typeface="Arial Narrow" pitchFamily="34" charset="0"/>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Tree>
    <p:extLst>
      <p:ext uri="{BB962C8B-B14F-4D97-AF65-F5344CB8AC3E}">
        <p14:creationId xmlns:p14="http://schemas.microsoft.com/office/powerpoint/2010/main" val="377103448"/>
      </p:ext>
    </p:extLst>
  </p:cSld>
  <p:clrMapOvr>
    <a:masterClrMapping/>
  </p:clrMapOvr>
  <p:transition>
    <p:blinds/>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68313" y="908720"/>
            <a:ext cx="8229600" cy="2134662"/>
          </a:xfrm>
        </p:spPr>
        <p:txBody>
          <a:bodyPr/>
          <a:lstStyle/>
          <a:p>
            <a:pPr marL="0" indent="0">
              <a:spcBef>
                <a:spcPts val="0"/>
              </a:spcBef>
            </a:pPr>
            <a:r>
              <a:rPr lang="nl-NL" altLang="nl-NL" sz="4400" b="1" u="none" dirty="0" smtClean="0">
                <a:solidFill>
                  <a:srgbClr val="FF6600"/>
                </a:solidFill>
                <a:latin typeface="Not Sassure" pitchFamily="2" charset="0"/>
              </a:rPr>
              <a:t>Heb		</a:t>
            </a:r>
            <a:r>
              <a:rPr lang="nl-NL" altLang="nl-NL" sz="6600" b="1" u="none" dirty="0" smtClean="0">
                <a:solidFill>
                  <a:srgbClr val="FF6600"/>
                </a:solidFill>
                <a:latin typeface="Not Sassure" pitchFamily="2" charset="0"/>
              </a:rPr>
              <a:t>EERBIED  	</a:t>
            </a:r>
            <a:br>
              <a:rPr lang="nl-NL" altLang="nl-NL" sz="6600" b="1" u="none" dirty="0" smtClean="0">
                <a:solidFill>
                  <a:srgbClr val="FF6600"/>
                </a:solidFill>
                <a:latin typeface="Not Sassure" pitchFamily="2" charset="0"/>
              </a:rPr>
            </a:br>
            <a:r>
              <a:rPr lang="nl-NL" altLang="nl-NL" sz="4400" b="1" u="none" dirty="0" smtClean="0">
                <a:solidFill>
                  <a:srgbClr val="FF6600"/>
                </a:solidFill>
                <a:latin typeface="Not Sassure" pitchFamily="2" charset="0"/>
              </a:rPr>
              <a:t>voor</a:t>
            </a:r>
            <a:r>
              <a:rPr lang="nl-NL" altLang="nl-NL" sz="6600" b="1" u="none" dirty="0">
                <a:solidFill>
                  <a:srgbClr val="FF6600"/>
                </a:solidFill>
                <a:latin typeface="Not Sassure" pitchFamily="2" charset="0"/>
              </a:rPr>
              <a:t> </a:t>
            </a:r>
            <a:r>
              <a:rPr lang="nl-NL" altLang="nl-NL" sz="6600" b="1" u="none" dirty="0" smtClean="0">
                <a:solidFill>
                  <a:srgbClr val="FF6600"/>
                </a:solidFill>
                <a:latin typeface="Not Sassure" pitchFamily="2" charset="0"/>
              </a:rPr>
              <a:t> </a:t>
            </a:r>
            <a:r>
              <a:rPr lang="nl-NL" altLang="nl-NL" sz="4400" b="1" u="none" dirty="0" smtClean="0">
                <a:solidFill>
                  <a:srgbClr val="FF6600"/>
                </a:solidFill>
                <a:latin typeface="Not Sassure" pitchFamily="2" charset="0"/>
              </a:rPr>
              <a:t>andermans </a:t>
            </a:r>
            <a:r>
              <a:rPr lang="nl-NL" altLang="nl-NL" sz="6600" b="1" u="none" dirty="0" smtClean="0">
                <a:solidFill>
                  <a:srgbClr val="FF6600"/>
                </a:solidFill>
                <a:latin typeface="Not Sassure" pitchFamily="2" charset="0"/>
              </a:rPr>
              <a:t>	LEVEN</a:t>
            </a:r>
            <a:r>
              <a:rPr lang="nl-NL" altLang="nl-NL" sz="9600" b="1" u="none" dirty="0" smtClean="0">
                <a:solidFill>
                  <a:srgbClr val="FF6600"/>
                </a:solidFill>
                <a:latin typeface="Not Sassure" pitchFamily="2" charset="0"/>
              </a:rPr>
              <a:t/>
            </a:r>
            <a:br>
              <a:rPr lang="nl-NL" altLang="nl-NL" sz="9600" b="1" u="none" dirty="0" smtClean="0">
                <a:solidFill>
                  <a:srgbClr val="FF6600"/>
                </a:solidFill>
                <a:latin typeface="Not Sassure" pitchFamily="2" charset="0"/>
              </a:rPr>
            </a:br>
            <a:r>
              <a:rPr lang="nl-NL" altLang="nl-NL" sz="4400" u="none" dirty="0">
                <a:effectLst>
                  <a:outerShdw blurRad="38100" dist="38100" dir="2700000" algn="tl">
                    <a:srgbClr val="C0C0C0"/>
                  </a:outerShdw>
                </a:effectLst>
                <a:latin typeface="Arial Narrow" pitchFamily="34" charset="0"/>
              </a:rPr>
              <a:t/>
            </a:r>
            <a:br>
              <a:rPr lang="nl-NL" altLang="nl-NL" sz="4400" u="none" dirty="0">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begint al vroeg</a:t>
            </a:r>
            <a:br>
              <a:rPr lang="nl-NL" altLang="nl-NL" sz="4400" u="none" dirty="0" smtClean="0">
                <a:solidFill>
                  <a:srgbClr val="000000"/>
                </a:solidFill>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a:r>
            <a:br>
              <a:rPr lang="nl-NL" altLang="nl-NL" sz="4400" u="none" dirty="0" smtClean="0">
                <a:solidFill>
                  <a:srgbClr val="000000"/>
                </a:solidFill>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vraagt om vertrouwen</a:t>
            </a:r>
            <a:endParaRPr lang="nl-NL" altLang="nl-NL" sz="4400" u="none" dirty="0">
              <a:solidFill>
                <a:srgbClr val="000000"/>
              </a:solidFill>
              <a:effectLst>
                <a:outerShdw blurRad="38100" dist="38100" dir="2700000" algn="tl">
                  <a:srgbClr val="C0C0C0"/>
                </a:outerShdw>
              </a:effectLst>
              <a:latin typeface="Arial Narrow" pitchFamily="34" charset="0"/>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Tree>
    <p:extLst>
      <p:ext uri="{BB962C8B-B14F-4D97-AF65-F5344CB8AC3E}">
        <p14:creationId xmlns:p14="http://schemas.microsoft.com/office/powerpoint/2010/main" val="3626974589"/>
      </p:ext>
    </p:extLst>
  </p:cSld>
  <p:clrMapOvr>
    <a:masterClrMapping/>
  </p:clrMapOvr>
  <p:transition>
    <p:blind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68312" y="908720"/>
            <a:ext cx="8675688" cy="2134662"/>
          </a:xfrm>
        </p:spPr>
        <p:txBody>
          <a:bodyPr/>
          <a:lstStyle/>
          <a:p>
            <a:pPr marL="0" indent="0">
              <a:lnSpc>
                <a:spcPct val="110000"/>
              </a:lnSpc>
              <a:spcBef>
                <a:spcPts val="0"/>
              </a:spcBef>
            </a:pPr>
            <a:r>
              <a:rPr lang="nl-NL" altLang="nl-NL" sz="4400" b="1" u="none" dirty="0" smtClean="0">
                <a:solidFill>
                  <a:srgbClr val="FF6600"/>
                </a:solidFill>
                <a:latin typeface="Not Sassure" pitchFamily="2" charset="0"/>
              </a:rPr>
              <a:t>Heb  		</a:t>
            </a:r>
            <a:r>
              <a:rPr lang="nl-NL" altLang="nl-NL" sz="6600" b="1" u="none" dirty="0" smtClean="0">
                <a:solidFill>
                  <a:srgbClr val="FF6600"/>
                </a:solidFill>
                <a:latin typeface="Not Sassure" pitchFamily="2" charset="0"/>
              </a:rPr>
              <a:t>EERBIED</a:t>
            </a:r>
            <a:r>
              <a:rPr lang="nl-NL" altLang="nl-NL" sz="4400" b="1" u="none" dirty="0" smtClean="0">
                <a:solidFill>
                  <a:srgbClr val="FF6600"/>
                </a:solidFill>
                <a:latin typeface="Not Sassure" pitchFamily="2" charset="0"/>
              </a:rPr>
              <a:t>  </a:t>
            </a:r>
            <a:br>
              <a:rPr lang="nl-NL" altLang="nl-NL" sz="4400" b="1" u="none" dirty="0" smtClean="0">
                <a:solidFill>
                  <a:srgbClr val="FF6600"/>
                </a:solidFill>
                <a:latin typeface="Not Sassure" pitchFamily="2" charset="0"/>
              </a:rPr>
            </a:br>
            <a:r>
              <a:rPr lang="nl-NL" altLang="nl-NL" sz="4400" b="1" u="none" dirty="0" smtClean="0">
                <a:solidFill>
                  <a:srgbClr val="FF6600"/>
                </a:solidFill>
                <a:latin typeface="Not Sassure" pitchFamily="2" charset="0"/>
              </a:rPr>
              <a:t>voor  het</a:t>
            </a:r>
            <a:r>
              <a:rPr lang="nl-NL" altLang="nl-NL" sz="6600" b="1" u="none" dirty="0" smtClean="0">
                <a:solidFill>
                  <a:srgbClr val="FF6600"/>
                </a:solidFill>
                <a:latin typeface="Not Sassure" pitchFamily="2" charset="0"/>
              </a:rPr>
              <a:t> </a:t>
            </a:r>
            <a:br>
              <a:rPr lang="nl-NL" altLang="nl-NL" sz="6600" b="1" u="none" dirty="0" smtClean="0">
                <a:solidFill>
                  <a:srgbClr val="FF6600"/>
                </a:solidFill>
                <a:latin typeface="Not Sassure" pitchFamily="2" charset="0"/>
              </a:rPr>
            </a:br>
            <a:r>
              <a:rPr lang="nl-NL" altLang="nl-NL" sz="4400" b="1" u="none" dirty="0" smtClean="0">
                <a:solidFill>
                  <a:srgbClr val="FF6600"/>
                </a:solidFill>
                <a:latin typeface="Not Sassure" pitchFamily="2" charset="0"/>
              </a:rPr>
              <a:t>ongeboren </a:t>
            </a:r>
            <a:br>
              <a:rPr lang="nl-NL" altLang="nl-NL" sz="4400" b="1" u="none" dirty="0" smtClean="0">
                <a:solidFill>
                  <a:srgbClr val="FF6600"/>
                </a:solidFill>
                <a:latin typeface="Not Sassure" pitchFamily="2" charset="0"/>
              </a:rPr>
            </a:br>
            <a:r>
              <a:rPr lang="nl-NL" altLang="nl-NL" sz="6600" b="1" u="none" dirty="0" smtClean="0">
                <a:solidFill>
                  <a:srgbClr val="FF6600"/>
                </a:solidFill>
                <a:latin typeface="Not Sassure" pitchFamily="2" charset="0"/>
              </a:rPr>
              <a:t>LEVEN</a:t>
            </a:r>
            <a:r>
              <a:rPr lang="nl-NL" altLang="nl-NL" sz="4400" u="none" dirty="0" smtClean="0">
                <a:solidFill>
                  <a:srgbClr val="000000"/>
                </a:solidFill>
                <a:effectLst>
                  <a:outerShdw blurRad="38100" dist="38100" dir="2700000" algn="tl">
                    <a:srgbClr val="C0C0C0"/>
                  </a:outerShdw>
                </a:effectLst>
                <a:latin typeface="Arial Narrow" pitchFamily="34" charset="0"/>
              </a:rPr>
              <a:t/>
            </a:r>
            <a:br>
              <a:rPr lang="nl-NL" altLang="nl-NL" sz="4400" u="none" dirty="0" smtClean="0">
                <a:solidFill>
                  <a:srgbClr val="000000"/>
                </a:solidFill>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a:t>
            </a:r>
            <a:r>
              <a:rPr lang="nl-NL" altLang="nl-NL" sz="4400" u="none" dirty="0">
                <a:solidFill>
                  <a:srgbClr val="000000"/>
                </a:solidFill>
                <a:effectLst>
                  <a:outerShdw blurRad="38100" dist="38100" dir="2700000" algn="tl">
                    <a:srgbClr val="C0C0C0"/>
                  </a:outerShdw>
                </a:effectLst>
                <a:latin typeface="Arial Narrow" pitchFamily="34" charset="0"/>
              </a:rPr>
              <a:t>NIPT-test</a:t>
            </a:r>
            <a:r>
              <a:rPr lang="nl-NL" altLang="nl-NL" sz="4400" u="none" dirty="0" smtClean="0">
                <a:solidFill>
                  <a:srgbClr val="000000"/>
                </a:solidFill>
                <a:effectLst>
                  <a:outerShdw blurRad="38100" dist="38100" dir="2700000" algn="tl">
                    <a:srgbClr val="C0C0C0"/>
                  </a:outerShdw>
                </a:effectLst>
                <a:latin typeface="Arial Narrow" pitchFamily="34" charset="0"/>
              </a:rPr>
              <a:t/>
            </a:r>
            <a:br>
              <a:rPr lang="nl-NL" altLang="nl-NL" sz="4400" u="none" dirty="0" smtClean="0">
                <a:solidFill>
                  <a:srgbClr val="000000"/>
                </a:solidFill>
                <a:effectLst>
                  <a:outerShdw blurRad="38100" dist="38100" dir="2700000" algn="tl">
                    <a:srgbClr val="C0C0C0"/>
                  </a:outerShdw>
                </a:effectLst>
                <a:latin typeface="Arial Narrow" pitchFamily="34" charset="0"/>
              </a:rPr>
            </a:br>
            <a:r>
              <a:rPr lang="nl-NL" altLang="nl-NL" sz="4400" u="none" dirty="0" smtClean="0">
                <a:solidFill>
                  <a:srgbClr val="000000"/>
                </a:solidFill>
                <a:effectLst>
                  <a:outerShdw blurRad="38100" dist="38100" dir="2700000" algn="tl">
                    <a:srgbClr val="C0C0C0"/>
                  </a:outerShdw>
                </a:effectLst>
                <a:latin typeface="Arial Narrow" pitchFamily="34" charset="0"/>
              </a:rPr>
              <a:t>- 20-weken-echo</a:t>
            </a:r>
            <a:endParaRPr lang="nl-NL" altLang="nl-NL" sz="4400" u="none" dirty="0">
              <a:solidFill>
                <a:srgbClr val="000000"/>
              </a:solidFill>
              <a:effectLst>
                <a:outerShdw blurRad="38100" dist="38100" dir="2700000" algn="tl">
                  <a:srgbClr val="C0C0C0"/>
                </a:outerShdw>
              </a:effectLst>
              <a:latin typeface="Arial Narrow" pitchFamily="34" charset="0"/>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pic>
        <p:nvPicPr>
          <p:cNvPr id="2" name="Afbeelding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4839" y="1988839"/>
            <a:ext cx="4869161" cy="4869161"/>
          </a:xfrm>
          <a:prstGeom prst="rect">
            <a:avLst/>
          </a:prstGeom>
        </p:spPr>
      </p:pic>
    </p:spTree>
    <p:extLst>
      <p:ext uri="{BB962C8B-B14F-4D97-AF65-F5344CB8AC3E}">
        <p14:creationId xmlns:p14="http://schemas.microsoft.com/office/powerpoint/2010/main" val="3171762024"/>
      </p:ext>
    </p:extLst>
  </p:cSld>
  <p:clrMapOvr>
    <a:masterClrMapping/>
  </p:clrMapOvr>
  <p:transition>
    <p:blind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endParaRPr lang="nl-NL"/>
          </a:p>
        </p:txBody>
      </p:sp>
      <p:pic>
        <p:nvPicPr>
          <p:cNvPr id="4" name="Picture 3" descr="wallpaper_Cration_Man_Bab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9800" cy="737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bwMode="auto">
          <a:xfrm>
            <a:off x="2699792" y="609600"/>
            <a:ext cx="5472608" cy="1143000"/>
          </a:xfrm>
          <a:prstGeom prst="rect">
            <a:avLst/>
          </a:prstGeom>
          <a:solidFill>
            <a:srgbClr val="0000FF"/>
          </a:solidFill>
          <a:ln>
            <a:noFill/>
          </a:ln>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r>
              <a:rPr lang="nl-NL" altLang="nl-NL" sz="3200" b="1" kern="0" dirty="0" smtClean="0">
                <a:solidFill>
                  <a:schemeClr val="bg1"/>
                </a:solidFill>
              </a:rPr>
              <a:t>Voordat je verwekt werd, </a:t>
            </a:r>
          </a:p>
          <a:p>
            <a:r>
              <a:rPr lang="nl-NL" altLang="nl-NL" sz="3200" b="1" kern="0" dirty="0" smtClean="0">
                <a:solidFill>
                  <a:schemeClr val="bg1"/>
                </a:solidFill>
              </a:rPr>
              <a:t>kende ik je al.    </a:t>
            </a:r>
            <a:r>
              <a:rPr lang="nl-NL" altLang="nl-NL" sz="2400" b="1" kern="0" dirty="0" smtClean="0">
                <a:solidFill>
                  <a:schemeClr val="bg1"/>
                </a:solidFill>
              </a:rPr>
              <a:t>Jeremia 1:5</a:t>
            </a:r>
            <a:endParaRPr lang="nl-NL" altLang="nl-NL" sz="3200" kern="0" dirty="0" smtClean="0"/>
          </a:p>
        </p:txBody>
      </p:sp>
    </p:spTree>
    <p:extLst>
      <p:ext uri="{BB962C8B-B14F-4D97-AF65-F5344CB8AC3E}">
        <p14:creationId xmlns:p14="http://schemas.microsoft.com/office/powerpoint/2010/main" val="50389231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04664"/>
            <a:ext cx="8352928" cy="633412"/>
          </a:xfrm>
        </p:spPr>
        <p:txBody>
          <a:bodyPr/>
          <a:lstStyle/>
          <a:p>
            <a:pPr marL="0" indent="0">
              <a:lnSpc>
                <a:spcPct val="130000"/>
              </a:lnSpc>
            </a:pPr>
            <a:r>
              <a:rPr lang="nl-NL" sz="3600" u="none" dirty="0" smtClean="0"/>
              <a:t>Als </a:t>
            </a:r>
            <a:r>
              <a:rPr lang="nl-NL" sz="3600" u="none" dirty="0"/>
              <a:t>iemand zegt: ‘Ik heb God lief’, maar hij haat zijn broeder of zuster, is hij een leugenaar. Want iemand kan onmogelijk God, die hij nooit gezien heeft, </a:t>
            </a:r>
            <a:r>
              <a:rPr lang="nl-NL" sz="3600" u="none" dirty="0" err="1" smtClean="0"/>
              <a:t>liefheb-ben</a:t>
            </a:r>
            <a:r>
              <a:rPr lang="nl-NL" sz="3600" u="none" dirty="0" smtClean="0"/>
              <a:t> </a:t>
            </a:r>
            <a:r>
              <a:rPr lang="nl-NL" sz="3600" u="none" dirty="0"/>
              <a:t>als hij de ander, die hij wel ziet, niet liefheeft. We hebben dan ook dit gebod van Hem gekregen: wie God liefheeft, moet ook de ander liefhebben</a:t>
            </a:r>
            <a:r>
              <a:rPr lang="nl-NL" sz="3600" u="none" dirty="0" smtClean="0"/>
              <a:t>.</a:t>
            </a:r>
            <a:br>
              <a:rPr lang="nl-NL" sz="3600" u="none" dirty="0" smtClean="0"/>
            </a:br>
            <a:r>
              <a:rPr lang="nl-NL" sz="2400" u="none" dirty="0" smtClean="0"/>
              <a:t>					</a:t>
            </a:r>
            <a:r>
              <a:rPr lang="nl-NL" sz="2400" u="none" smtClean="0"/>
              <a:t>1 Johannes 3 vers 20 – 21</a:t>
            </a:r>
            <a:r>
              <a:rPr lang="nl-NL" sz="3600" u="none" dirty="0"/>
              <a:t/>
            </a:r>
            <a:br>
              <a:rPr lang="nl-NL" sz="3600" u="none" dirty="0"/>
            </a:br>
            <a:endParaRPr lang="nl-NL" sz="3600" u="none" dirty="0"/>
          </a:p>
        </p:txBody>
      </p:sp>
    </p:spTree>
    <p:extLst>
      <p:ext uri="{BB962C8B-B14F-4D97-AF65-F5344CB8AC3E}">
        <p14:creationId xmlns:p14="http://schemas.microsoft.com/office/powerpoint/2010/main" val="1190736734"/>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2459</TotalTime>
  <Words>169</Words>
  <Application>Microsoft Office PowerPoint</Application>
  <PresentationFormat>Diavoorstelling (4:3)</PresentationFormat>
  <Paragraphs>42</Paragraphs>
  <Slides>12</Slides>
  <Notes>9</Notes>
  <HiddenSlides>0</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12</vt:i4>
      </vt:variant>
    </vt:vector>
  </HeadingPairs>
  <TitlesOfParts>
    <vt:vector size="22" baseType="lpstr">
      <vt:lpstr>Arial</vt:lpstr>
      <vt:lpstr>Wingdings</vt:lpstr>
      <vt:lpstr>Berlin Sans FB</vt:lpstr>
      <vt:lpstr>Verdana</vt:lpstr>
      <vt:lpstr>Times New Roman</vt:lpstr>
      <vt:lpstr>Tahoma</vt:lpstr>
      <vt:lpstr>Arial Narrow</vt:lpstr>
      <vt:lpstr>Not Sassure</vt:lpstr>
      <vt:lpstr>SjabloonPresentatie_v3 0</vt:lpstr>
      <vt:lpstr>1_Tekstmodel</vt:lpstr>
      <vt:lpstr>Tot 10 tellen in geloof -samen oefenen om leerling van Jezus te zijn- </vt:lpstr>
      <vt:lpstr>PowerPoint-presentatie</vt:lpstr>
      <vt:lpstr>PLEEG  GEEN  MOORD  Het gaat dus in dit gebod niet alleen om doodslag?  Nee. Door de doodslag te verbieden leert God ons ook dat Hij afgunst, haat, toorn en wraak als de wortel van deze zonde haat en dat dit alles voor Hem doodslag is.         Zondag 40 H.C. vr+a 106 </vt:lpstr>
      <vt:lpstr>PLEEG  GEEN  MOORD  Maar is het genoeg dat wij onze naaste, zoals gezegd, niet doden?  Nee. Want terwijl God afgunst, haat en toorn verbiedt, gebiedt Hij dat wij onze naaste liefhebben als onszelf, jegens hem geduldig, vredelievend, zachtmoedig, barmhartig en vriendelijk zijn, zijn schade zoveel mogelijk voorkomen en dat wij ook onze vijanden goeddoen.   Zondag 40 H.C. vr+a 107 </vt:lpstr>
      <vt:lpstr>LEVENSMOTTO van een christen </vt:lpstr>
      <vt:lpstr>Heb    EERBIED     voor het  LEVEN  - van de ander - van jezelf - zoals God</vt:lpstr>
      <vt:lpstr>Heb    EERBIED   voor   je  eigen   LEVEN  - stel de Heer, je God, niet op de proef  </vt:lpstr>
      <vt:lpstr>Heb    EERBIED   voor   je  eigen   LEVEN  - stel de Heer, je God, niet op de proef  - geen zelfvernedering en verachting   van het lichaam</vt:lpstr>
      <vt:lpstr>Heb  EERBIED    voor  andermans  LEVEN  - begint al vroeg  - vraagt om vertrouwen</vt:lpstr>
      <vt:lpstr>Heb    EERBIED   voor  het  ongeboren  LEVEN - NIPT-test - 20-weken-echo</vt:lpstr>
      <vt:lpstr>PowerPoint-presentatie</vt:lpstr>
      <vt:lpstr>Als iemand zegt: ‘Ik heb God lief’, maar hij haat zijn broeder of zuster, is hij een leugenaar. Want iemand kan onmogelijk God, die hij nooit gezien heeft, liefheb-ben als hij de ander, die hij wel ziet, niet liefheeft. We hebben dan ook dit gebod van Hem gekregen: wie God liefheeft, moet ook de ander liefhebben.      1 Johannes 3 vers 20 – 21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113</cp:revision>
  <dcterms:created xsi:type="dcterms:W3CDTF">2010-04-24T18:41:21Z</dcterms:created>
  <dcterms:modified xsi:type="dcterms:W3CDTF">2015-07-20T19:00:06Z</dcterms:modified>
</cp:coreProperties>
</file>