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7"/>
  </p:notesMasterIdLst>
  <p:handoutMasterIdLst>
    <p:handoutMasterId r:id="rId18"/>
  </p:handoutMasterIdLst>
  <p:sldIdLst>
    <p:sldId id="671" r:id="rId3"/>
    <p:sldId id="672" r:id="rId4"/>
    <p:sldId id="673" r:id="rId5"/>
    <p:sldId id="675" r:id="rId6"/>
    <p:sldId id="674" r:id="rId7"/>
    <p:sldId id="676" r:id="rId8"/>
    <p:sldId id="677" r:id="rId9"/>
    <p:sldId id="678" r:id="rId10"/>
    <p:sldId id="679" r:id="rId11"/>
    <p:sldId id="684" r:id="rId12"/>
    <p:sldId id="680" r:id="rId13"/>
    <p:sldId id="681" r:id="rId14"/>
    <p:sldId id="682" r:id="rId15"/>
    <p:sldId id="683" r:id="rId1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CC"/>
    <a:srgbClr val="0000FF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88" d="100"/>
          <a:sy n="88" d="100"/>
        </p:scale>
        <p:origin x="-10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 xmlns:p14="http://schemas.microsoft.com/office/powerpoint/2010/main"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 xmlns:p14="http://schemas.microsoft.com/office/powerpoint/2010/main"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179512" y="476672"/>
            <a:ext cx="8964488" cy="633412"/>
          </a:xfrm>
        </p:spPr>
        <p:txBody>
          <a:bodyPr/>
          <a:lstStyle/>
          <a:p>
            <a:pPr marL="0" indent="0">
              <a:tabLst>
                <a:tab pos="536575" algn="l"/>
              </a:tabLst>
            </a:pPr>
            <a:r>
              <a:rPr lang="nl-NL" sz="4000" u="none" dirty="0"/>
              <a:t>Jezus maakt </a:t>
            </a:r>
            <a:r>
              <a:rPr lang="nl-NL" sz="4000" u="none" dirty="0" smtClean="0"/>
              <a:t>naam </a:t>
            </a:r>
            <a:r>
              <a:rPr lang="nl-NL" sz="4000" u="none" dirty="0"/>
              <a:t>door zijn </a:t>
            </a:r>
            <a:r>
              <a:rPr lang="nl-NL" sz="4000" u="none" dirty="0" smtClean="0"/>
              <a:t>wonderen</a:t>
            </a: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1.	Welk wonder van Hem maakt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het meeste indruk op jou?</a:t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2.	Welk wonder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van Hem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vind jij lastig </a:t>
            </a:r>
            <a:br>
              <a:rPr lang="nl-NL" sz="3600" u="none" dirty="0" smtClean="0"/>
            </a:br>
            <a:r>
              <a:rPr lang="nl-NL" sz="3600" u="none" dirty="0"/>
              <a:t>	</a:t>
            </a:r>
            <a:r>
              <a:rPr lang="nl-NL" sz="3600" u="none" dirty="0" smtClean="0"/>
              <a:t>om te geloven?</a:t>
            </a:r>
            <a:r>
              <a:rPr lang="nl-NL" sz="3200" u="none" dirty="0" smtClean="0"/>
              <a:t/>
            </a:r>
            <a:br>
              <a:rPr lang="nl-NL" sz="3200" u="none" dirty="0" smtClean="0"/>
            </a:br>
            <a:r>
              <a:rPr lang="nl-NL" sz="3200" u="none" dirty="0" smtClean="0"/>
              <a:t/>
            </a:r>
            <a:br>
              <a:rPr lang="nl-NL" sz="3200" u="none" dirty="0" smtClean="0"/>
            </a:br>
            <a:r>
              <a:rPr lang="nl-NL" sz="3200" u="none" dirty="0"/>
              <a:t/>
            </a:r>
            <a:br>
              <a:rPr lang="nl-NL" sz="3200" u="none" dirty="0"/>
            </a:br>
            <a:endParaRPr lang="nl-NL" altLang="nl-NL" sz="3200" u="none" dirty="0">
              <a:latin typeface="+mn-lt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722" y="3346624"/>
            <a:ext cx="482527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89640"/>
      </p:ext>
    </p:extLst>
  </p:cSld>
  <p:clrMapOvr>
    <a:masterClrMapping/>
  </p:clrMapOvr>
  <p:transition xmlns:p14="http://schemas.microsoft.com/office/powerpoint/2010/main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l-NL" sz="4400" dirty="0" smtClean="0"/>
              <a:t>Je </a:t>
            </a:r>
            <a:r>
              <a:rPr lang="nl-NL" sz="4400" dirty="0"/>
              <a:t>kunt niet van me verwachten dat ik in wonderen </a:t>
            </a:r>
            <a:r>
              <a:rPr lang="nl-NL" sz="4400" dirty="0" smtClean="0"/>
              <a:t>geloof</a:t>
            </a:r>
          </a:p>
          <a:p>
            <a:pPr marL="0" indent="0"/>
            <a:endParaRPr lang="nl-NL" sz="4400" dirty="0" smtClean="0"/>
          </a:p>
          <a:p>
            <a:pPr marL="0" indent="0"/>
            <a:r>
              <a:rPr lang="nl-NL" sz="4000" dirty="0" smtClean="0"/>
              <a:t>Wonderen zijn </a:t>
            </a:r>
            <a:endParaRPr lang="nl-NL" sz="4000" dirty="0"/>
          </a:p>
          <a:p>
            <a:pPr marL="742950" indent="-742950">
              <a:buAutoNum type="alphaLcParenR"/>
            </a:pPr>
            <a:r>
              <a:rPr lang="nl-NL" sz="4000" dirty="0" smtClean="0"/>
              <a:t>niet-wetenschappelijk</a:t>
            </a:r>
          </a:p>
          <a:p>
            <a:pPr marL="742950" indent="-742950">
              <a:buAutoNum type="alphaLcParenR"/>
            </a:pPr>
            <a:r>
              <a:rPr lang="nl-NL" sz="4000" dirty="0" smtClean="0"/>
              <a:t>niet-onhistorisch </a:t>
            </a:r>
          </a:p>
          <a:p>
            <a:pPr marL="742950" indent="-742950">
              <a:buAutoNum type="alphaLcParenR"/>
            </a:pPr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535263546"/>
      </p:ext>
    </p:extLst>
  </p:cSld>
  <p:clrMapOvr>
    <a:masterClrMapping/>
  </p:clrMapOvr>
  <p:transition xmlns:p14="http://schemas.microsoft.com/office/powerpoint/2010/main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r>
              <a:rPr lang="nl-NL" sz="4000" dirty="0" smtClean="0"/>
              <a:t>Bedenk, als het om wonderen </a:t>
            </a:r>
          </a:p>
          <a:p>
            <a:r>
              <a:rPr lang="nl-NL" sz="4000" dirty="0" smtClean="0"/>
              <a:t>en de wetenschap gaat: </a:t>
            </a:r>
          </a:p>
          <a:p>
            <a:endParaRPr lang="nl-NL" sz="4000" dirty="0" smtClean="0"/>
          </a:p>
          <a:p>
            <a:r>
              <a:rPr lang="nl-NL" sz="4000" b="1" dirty="0" smtClean="0"/>
              <a:t>Aan </a:t>
            </a:r>
            <a:r>
              <a:rPr lang="nl-NL" sz="4000" b="1" dirty="0"/>
              <a:t>bewezen zekerheid </a:t>
            </a:r>
            <a:r>
              <a:rPr lang="nl-NL" sz="4000" b="1" dirty="0" smtClean="0"/>
              <a:t>is </a:t>
            </a:r>
            <a:r>
              <a:rPr lang="nl-NL" sz="4000" b="1" dirty="0"/>
              <a:t>God </a:t>
            </a:r>
            <a:endParaRPr lang="nl-NL" sz="4000" b="1" dirty="0" smtClean="0"/>
          </a:p>
          <a:p>
            <a:r>
              <a:rPr lang="nl-NL" sz="4000" b="1" dirty="0" smtClean="0"/>
              <a:t>niet </a:t>
            </a:r>
            <a:r>
              <a:rPr lang="nl-NL" sz="4000" b="1" dirty="0"/>
              <a:t>noodzakelijk </a:t>
            </a:r>
            <a:r>
              <a:rPr lang="nl-NL" sz="4000" b="1" dirty="0" smtClean="0"/>
              <a:t>gebonden</a:t>
            </a:r>
            <a:r>
              <a:rPr lang="nl-NL" sz="4000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268739"/>
            <a:ext cx="3304885" cy="258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09930"/>
      </p:ext>
    </p:extLst>
  </p:cSld>
  <p:clrMapOvr>
    <a:masterClrMapping/>
  </p:clrMapOvr>
  <p:transition xmlns:p14="http://schemas.microsoft.com/office/powerpoint/2010/main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r>
              <a:rPr lang="nl-NL" sz="4000" dirty="0" smtClean="0"/>
              <a:t>Bedenk, als het om wonderen </a:t>
            </a:r>
          </a:p>
          <a:p>
            <a:r>
              <a:rPr lang="nl-NL" sz="4000" dirty="0" smtClean="0"/>
              <a:t>en de historisch bewijs gaat: </a:t>
            </a:r>
          </a:p>
          <a:p>
            <a:endParaRPr lang="nl-NL" sz="4000" dirty="0" smtClean="0"/>
          </a:p>
          <a:p>
            <a:r>
              <a:rPr lang="nl-NL" sz="4000" b="1" dirty="0" smtClean="0"/>
              <a:t>De wonderen van Jezus zijn </a:t>
            </a:r>
          </a:p>
          <a:p>
            <a:r>
              <a:rPr lang="nl-NL" sz="4000" b="1" dirty="0" smtClean="0"/>
              <a:t>echte </a:t>
            </a:r>
            <a:r>
              <a:rPr lang="nl-NL" sz="4000" b="1" dirty="0" smtClean="0">
                <a:solidFill>
                  <a:srgbClr val="FFFF00"/>
                </a:solidFill>
              </a:rPr>
              <a:t>DROOM</a:t>
            </a:r>
            <a:r>
              <a:rPr lang="nl-NL" sz="4000" b="1" dirty="0" smtClean="0"/>
              <a:t>-wonderen</a:t>
            </a:r>
            <a:r>
              <a:rPr lang="nl-NL" sz="4000" dirty="0" smtClean="0"/>
              <a:t>.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234944912"/>
      </p:ext>
    </p:extLst>
  </p:cSld>
  <p:clrMapOvr>
    <a:masterClrMapping/>
  </p:clrMapOvr>
  <p:transition xmlns:p14="http://schemas.microsoft.com/office/powerpoint/2010/main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 smtClean="0"/>
          </a:p>
          <a:p>
            <a:r>
              <a:rPr lang="nl-NL" sz="6000" b="1" u="sng" dirty="0" smtClean="0">
                <a:solidFill>
                  <a:srgbClr val="FFFF00"/>
                </a:solidFill>
              </a:rPr>
              <a:t>D</a:t>
            </a:r>
            <a:r>
              <a:rPr lang="nl-NL" sz="4000" dirty="0" smtClean="0">
                <a:solidFill>
                  <a:srgbClr val="FFFF00"/>
                </a:solidFill>
              </a:rPr>
              <a:t>uidelijk</a:t>
            </a:r>
          </a:p>
          <a:p>
            <a:endParaRPr lang="nl-NL" b="1" dirty="0" smtClean="0"/>
          </a:p>
          <a:p>
            <a:endParaRPr lang="nl-NL" b="1" u="sng" dirty="0"/>
          </a:p>
        </p:txBody>
      </p:sp>
      <p:pic>
        <p:nvPicPr>
          <p:cNvPr id="5" name="Afbeelding 4" descr="Wonderen Jezus tek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09" y="1196752"/>
            <a:ext cx="60198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46052"/>
      </p:ext>
    </p:extLst>
  </p:cSld>
  <p:clrMapOvr>
    <a:masterClrMapping/>
  </p:clrMapOvr>
  <p:transition xmlns:p14="http://schemas.microsoft.com/office/powerpoint/2010/main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>
                <a:solidFill>
                  <a:srgbClr val="FFFF00"/>
                </a:solidFill>
              </a:rPr>
              <a:t>R</a:t>
            </a:r>
            <a:r>
              <a:rPr lang="nl-NL" sz="4000" dirty="0" smtClean="0">
                <a:solidFill>
                  <a:srgbClr val="FFFF00"/>
                </a:solidFill>
              </a:rPr>
              <a:t>eaktie</a:t>
            </a:r>
            <a:endParaRPr lang="nl-NL" b="1" dirty="0" smtClean="0">
              <a:solidFill>
                <a:srgbClr val="FFFF00"/>
              </a:solidFill>
            </a:endParaRPr>
          </a:p>
          <a:p>
            <a:endParaRPr lang="nl-NL" b="1" dirty="0"/>
          </a:p>
          <a:p>
            <a:endParaRPr lang="nl-NL" b="1" u="sng" dirty="0"/>
          </a:p>
        </p:txBody>
      </p:sp>
      <p:pic>
        <p:nvPicPr>
          <p:cNvPr id="5" name="Afbeelding 4" descr="Wonderen Jezus tek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09" y="1196752"/>
            <a:ext cx="60198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9283"/>
      </p:ext>
    </p:extLst>
  </p:cSld>
  <p:clrMapOvr>
    <a:masterClrMapping/>
  </p:clrMapOvr>
  <p:transition xmlns:p14="http://schemas.microsoft.com/office/powerpoint/2010/main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Wonderen Jezus tek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09" y="1196752"/>
            <a:ext cx="6019800" cy="355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/>
              <a:t>R</a:t>
            </a:r>
            <a:r>
              <a:rPr lang="nl-NL" sz="4000" dirty="0" smtClean="0"/>
              <a:t>eaktie</a:t>
            </a:r>
            <a:endParaRPr lang="nl-NL" b="1" dirty="0" smtClean="0"/>
          </a:p>
          <a:p>
            <a:r>
              <a:rPr lang="nl-NL" sz="6000" dirty="0" smtClean="0"/>
              <a:t>  </a:t>
            </a:r>
            <a:r>
              <a:rPr lang="nl-NL" sz="6000" b="1" u="sng" dirty="0" smtClean="0">
                <a:solidFill>
                  <a:srgbClr val="FFFF00"/>
                </a:solidFill>
              </a:rPr>
              <a:t>O</a:t>
            </a:r>
            <a:r>
              <a:rPr lang="nl-NL" sz="4000" dirty="0" smtClean="0">
                <a:solidFill>
                  <a:srgbClr val="FFFF00"/>
                </a:solidFill>
              </a:rPr>
              <a:t>nomstreden</a:t>
            </a:r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599715275"/>
      </p:ext>
    </p:extLst>
  </p:cSld>
  <p:clrMapOvr>
    <a:masterClrMapping/>
  </p:clrMapOvr>
  <p:transition xmlns:p14="http://schemas.microsoft.com/office/powerpoint/2010/main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Wonderen Jezus tek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09" y="1196752"/>
            <a:ext cx="6019800" cy="355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/>
              <a:t>R</a:t>
            </a:r>
            <a:r>
              <a:rPr lang="nl-NL" sz="4000" dirty="0" smtClean="0"/>
              <a:t>eaktie</a:t>
            </a:r>
            <a:endParaRPr lang="nl-NL" b="1" dirty="0" smtClean="0"/>
          </a:p>
          <a:p>
            <a:r>
              <a:rPr lang="nl-NL" sz="6000" dirty="0" smtClean="0"/>
              <a:t>  </a:t>
            </a:r>
            <a:r>
              <a:rPr lang="nl-NL" sz="6000" b="1" u="sng" dirty="0" smtClean="0"/>
              <a:t>O</a:t>
            </a:r>
            <a:r>
              <a:rPr lang="nl-NL" sz="4000" dirty="0" smtClean="0"/>
              <a:t>nomstreden</a:t>
            </a:r>
          </a:p>
          <a:p>
            <a:r>
              <a:rPr lang="nl-NL" sz="6000" dirty="0" smtClean="0"/>
              <a:t>   </a:t>
            </a:r>
            <a:r>
              <a:rPr lang="nl-NL" sz="6000" b="1" u="sng" dirty="0" smtClean="0">
                <a:solidFill>
                  <a:srgbClr val="FFFF00"/>
                </a:solidFill>
              </a:rPr>
              <a:t>O</a:t>
            </a:r>
            <a:r>
              <a:rPr lang="nl-NL" sz="4000" dirty="0" smtClean="0">
                <a:solidFill>
                  <a:srgbClr val="FFFF00"/>
                </a:solidFill>
              </a:rPr>
              <a:t>pzienbarend</a:t>
            </a:r>
          </a:p>
          <a:p>
            <a:endParaRPr lang="nl-NL" b="1" dirty="0"/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812436004"/>
      </p:ext>
    </p:extLst>
  </p:cSld>
  <p:clrMapOvr>
    <a:masterClrMapping/>
  </p:clrMapOvr>
  <p:transition xmlns:p14="http://schemas.microsoft.com/office/powerpoint/2010/main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Wonderen Jezus tek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09" y="1196752"/>
            <a:ext cx="6019800" cy="355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472112"/>
          </a:xfrm>
        </p:spPr>
        <p:txBody>
          <a:bodyPr/>
          <a:lstStyle/>
          <a:p>
            <a:r>
              <a:rPr lang="nl-NL" sz="4000" dirty="0" smtClean="0"/>
              <a:t>Jezus deed </a:t>
            </a:r>
            <a:r>
              <a:rPr lang="nl-NL" sz="5400" b="1" spc="300" dirty="0" smtClean="0">
                <a:solidFill>
                  <a:srgbClr val="FFFF00"/>
                </a:solidFill>
              </a:rPr>
              <a:t>DROOM</a:t>
            </a:r>
            <a:r>
              <a:rPr lang="nl-NL" sz="4000" dirty="0" smtClean="0"/>
              <a:t>-wonderen</a:t>
            </a:r>
          </a:p>
          <a:p>
            <a:endParaRPr lang="nl-NL" b="1" dirty="0"/>
          </a:p>
          <a:p>
            <a:r>
              <a:rPr lang="nl-NL" sz="6000" b="1" u="sng" dirty="0" smtClean="0"/>
              <a:t>D</a:t>
            </a:r>
            <a:r>
              <a:rPr lang="nl-NL" sz="4000" dirty="0" smtClean="0"/>
              <a:t>uidelijk</a:t>
            </a:r>
          </a:p>
          <a:p>
            <a:r>
              <a:rPr lang="nl-NL" sz="6000" dirty="0" smtClean="0"/>
              <a:t> </a:t>
            </a:r>
            <a:r>
              <a:rPr lang="nl-NL" sz="6000" b="1" u="sng" dirty="0" smtClean="0"/>
              <a:t>R</a:t>
            </a:r>
            <a:r>
              <a:rPr lang="nl-NL" sz="4000" dirty="0" smtClean="0"/>
              <a:t>eaktie</a:t>
            </a:r>
            <a:endParaRPr lang="nl-NL" b="1" dirty="0" smtClean="0"/>
          </a:p>
          <a:p>
            <a:r>
              <a:rPr lang="nl-NL" sz="6000" dirty="0" smtClean="0"/>
              <a:t>  </a:t>
            </a:r>
            <a:r>
              <a:rPr lang="nl-NL" sz="6000" b="1" u="sng" dirty="0" smtClean="0"/>
              <a:t>O</a:t>
            </a:r>
            <a:r>
              <a:rPr lang="nl-NL" sz="4000" dirty="0" smtClean="0"/>
              <a:t>nomstreden</a:t>
            </a:r>
          </a:p>
          <a:p>
            <a:r>
              <a:rPr lang="nl-NL" sz="6000" dirty="0"/>
              <a:t> </a:t>
            </a:r>
            <a:r>
              <a:rPr lang="nl-NL" sz="6000" dirty="0" smtClean="0"/>
              <a:t>  </a:t>
            </a:r>
            <a:r>
              <a:rPr lang="nl-NL" sz="6000" b="1" u="sng" dirty="0" smtClean="0"/>
              <a:t>O</a:t>
            </a:r>
            <a:r>
              <a:rPr lang="nl-NL" sz="4000" dirty="0" smtClean="0"/>
              <a:t>pzienbarend</a:t>
            </a:r>
          </a:p>
          <a:p>
            <a:r>
              <a:rPr lang="nl-NL" sz="6000" dirty="0" smtClean="0"/>
              <a:t>    </a:t>
            </a:r>
            <a:r>
              <a:rPr lang="nl-NL" sz="6000" b="1" u="sng" dirty="0" smtClean="0">
                <a:solidFill>
                  <a:srgbClr val="FFFF00"/>
                </a:solidFill>
              </a:rPr>
              <a:t>M</a:t>
            </a:r>
            <a:r>
              <a:rPr lang="nl-NL" sz="4000" dirty="0" smtClean="0">
                <a:solidFill>
                  <a:srgbClr val="FFFF00"/>
                </a:solidFill>
              </a:rPr>
              <a:t>iddel</a:t>
            </a:r>
            <a:endParaRPr lang="nl-NL" b="1" dirty="0">
              <a:solidFill>
                <a:srgbClr val="FFFF00"/>
              </a:solidFill>
            </a:endParaRPr>
          </a:p>
          <a:p>
            <a:endParaRPr lang="nl-NL" b="1" u="sng" dirty="0"/>
          </a:p>
        </p:txBody>
      </p:sp>
    </p:spTree>
    <p:extLst>
      <p:ext uri="{BB962C8B-B14F-4D97-AF65-F5344CB8AC3E}">
        <p14:creationId xmlns:p14="http://schemas.microsoft.com/office/powerpoint/2010/main" val="2950777160"/>
      </p:ext>
    </p:extLst>
  </p:cSld>
  <p:clrMapOvr>
    <a:masterClrMapping/>
  </p:clrMapOvr>
  <p:transition xmlns:p14="http://schemas.microsoft.com/office/powerpoint/2010/main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53" b="7271"/>
          <a:stretch/>
        </p:blipFill>
        <p:spPr>
          <a:xfrm>
            <a:off x="-1937683" y="0"/>
            <a:ext cx="13607098" cy="7101407"/>
          </a:xfrm>
        </p:spPr>
      </p:pic>
    </p:spTree>
    <p:extLst>
      <p:ext uri="{BB962C8B-B14F-4D97-AF65-F5344CB8AC3E}">
        <p14:creationId xmlns:p14="http://schemas.microsoft.com/office/powerpoint/2010/main" val="637479037"/>
      </p:ext>
    </p:extLst>
  </p:cSld>
  <p:clrMapOvr>
    <a:masterClrMapping/>
  </p:clrMapOvr>
  <p:transition xmlns:p14="http://schemas.microsoft.com/office/powerpoint/2010/main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472112"/>
          </a:xfrm>
        </p:spPr>
        <p:txBody>
          <a:bodyPr/>
          <a:lstStyle/>
          <a:p>
            <a:r>
              <a:rPr lang="nl-NL" sz="3600" dirty="0" smtClean="0"/>
              <a:t>In </a:t>
            </a:r>
            <a:r>
              <a:rPr lang="nl-NL" sz="3600" dirty="0" err="1" smtClean="0"/>
              <a:t>Galilea</a:t>
            </a:r>
            <a:r>
              <a:rPr lang="nl-NL" sz="3600" dirty="0" smtClean="0"/>
              <a:t> ontvangt men Jezus gastvrij.</a:t>
            </a:r>
          </a:p>
          <a:p>
            <a:r>
              <a:rPr lang="nl-NL" sz="3600" dirty="0" smtClean="0"/>
              <a:t>In Jeruzalem geloven velen in Jezus.</a:t>
            </a:r>
          </a:p>
          <a:p>
            <a:endParaRPr lang="nl-NL" sz="3600" dirty="0"/>
          </a:p>
          <a:p>
            <a:r>
              <a:rPr lang="nl-NL" sz="3600" dirty="0" smtClean="0"/>
              <a:t>Toch eren ze Jezus niet.</a:t>
            </a:r>
          </a:p>
          <a:p>
            <a:endParaRPr lang="nl-NL" sz="3600" dirty="0"/>
          </a:p>
          <a:p>
            <a:r>
              <a:rPr lang="nl-NL" sz="3600" dirty="0" smtClean="0"/>
              <a:t>Ze komen voor de wonderen.</a:t>
            </a:r>
          </a:p>
          <a:p>
            <a:r>
              <a:rPr lang="nl-NL" sz="3600" dirty="0" smtClean="0"/>
              <a:t>Ze komen voor zichzelf.</a:t>
            </a:r>
          </a:p>
          <a:p>
            <a:pPr marL="0" indent="0"/>
            <a:r>
              <a:rPr lang="nl-NL" sz="3600" dirty="0" smtClean="0"/>
              <a:t>Ze willen - lichamelijke genezing</a:t>
            </a:r>
          </a:p>
          <a:p>
            <a:pPr marL="0" indent="0"/>
            <a:r>
              <a:rPr lang="nl-NL" sz="3600" dirty="0"/>
              <a:t>	</a:t>
            </a:r>
            <a:r>
              <a:rPr lang="nl-NL" sz="3600" dirty="0" smtClean="0"/>
              <a:t>	 - altijd fris water</a:t>
            </a:r>
          </a:p>
          <a:p>
            <a:pPr marL="0" indent="0"/>
            <a:r>
              <a:rPr lang="nl-NL" sz="3600" dirty="0"/>
              <a:t>	</a:t>
            </a:r>
            <a:r>
              <a:rPr lang="nl-NL" sz="3600" dirty="0" smtClean="0"/>
              <a:t>	 - altijd lekker brood</a:t>
            </a:r>
          </a:p>
          <a:p>
            <a:pPr marL="457200" indent="-457200">
              <a:buFont typeface="Arial" charset="0"/>
              <a:buChar char="•"/>
            </a:pPr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0422702"/>
      </p:ext>
    </p:extLst>
  </p:cSld>
  <p:clrMapOvr>
    <a:masterClrMapping/>
  </p:clrMapOvr>
  <p:transition xmlns:p14="http://schemas.microsoft.com/office/powerpoint/2010/main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4400" dirty="0" smtClean="0"/>
              <a:t>Jezus is niet gekomen </a:t>
            </a:r>
          </a:p>
          <a:p>
            <a:r>
              <a:rPr lang="nl-NL" sz="4400" dirty="0" smtClean="0"/>
              <a:t>om het leven van mensen</a:t>
            </a:r>
          </a:p>
          <a:p>
            <a:r>
              <a:rPr lang="nl-NL" sz="4400" dirty="0" smtClean="0"/>
              <a:t>aangenamer te maken.</a:t>
            </a:r>
          </a:p>
          <a:p>
            <a:endParaRPr lang="nl-NL" sz="4400" dirty="0"/>
          </a:p>
          <a:p>
            <a:r>
              <a:rPr lang="nl-NL" sz="4400" dirty="0" smtClean="0"/>
              <a:t>Jezus is gekomen </a:t>
            </a:r>
          </a:p>
          <a:p>
            <a:r>
              <a:rPr lang="nl-NL" sz="4400" dirty="0" smtClean="0"/>
              <a:t>om voor mensen het leven met </a:t>
            </a:r>
          </a:p>
          <a:p>
            <a:r>
              <a:rPr lang="nl-NL" sz="4400" dirty="0" smtClean="0"/>
              <a:t>God weer mogelijk te maken.</a:t>
            </a:r>
          </a:p>
          <a:p>
            <a:r>
              <a:rPr lang="nl-NL" sz="4400" dirty="0"/>
              <a:t>	</a:t>
            </a:r>
            <a:endParaRPr lang="nl-NL" sz="4400" dirty="0" smtClean="0"/>
          </a:p>
        </p:txBody>
      </p:sp>
    </p:spTree>
    <p:extLst>
      <p:ext uri="{BB962C8B-B14F-4D97-AF65-F5344CB8AC3E}">
        <p14:creationId xmlns:p14="http://schemas.microsoft.com/office/powerpoint/2010/main" val="900049633"/>
      </p:ext>
    </p:extLst>
  </p:cSld>
  <p:clrMapOvr>
    <a:masterClrMapping/>
  </p:clrMapOvr>
  <p:transition xmlns:p14="http://schemas.microsoft.com/office/powerpoint/2010/main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pPr marL="0" indent="0"/>
            <a:r>
              <a:rPr lang="nl-NL" sz="4000" dirty="0"/>
              <a:t>J</a:t>
            </a:r>
            <a:r>
              <a:rPr lang="nl-NL" sz="4000" dirty="0" smtClean="0"/>
              <a:t>ezus </a:t>
            </a:r>
            <a:r>
              <a:rPr lang="nl-NL" sz="4000" dirty="0"/>
              <a:t>heeft nog veel meer </a:t>
            </a:r>
            <a:r>
              <a:rPr lang="nl-NL" sz="4000" dirty="0" err="1" smtClean="0"/>
              <a:t>wonder-tekenen</a:t>
            </a:r>
            <a:r>
              <a:rPr lang="nl-NL" sz="4000" dirty="0" smtClean="0"/>
              <a:t> </a:t>
            </a:r>
            <a:r>
              <a:rPr lang="nl-NL" sz="4000" dirty="0"/>
              <a:t>voor zijn leerlingen gedaan, die niet in dit boek staan, maar deze zijn opgeschreven opdat u die dit leest gelooft, dat Jezus de Messias is, de Zoon van God, en opdat u door te geloven leeft door zijn naam. </a:t>
            </a:r>
            <a:endParaRPr lang="nl-NL" sz="4000" dirty="0" smtClean="0"/>
          </a:p>
          <a:p>
            <a:r>
              <a:rPr lang="nl-NL" dirty="0" smtClean="0"/>
              <a:t>Johannes 20 vers 30 en 31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0122375"/>
      </p:ext>
    </p:extLst>
  </p:cSld>
  <p:clrMapOvr>
    <a:masterClrMapping/>
  </p:clrMapOvr>
  <p:transition xmlns:p14="http://schemas.microsoft.com/office/powerpoint/2010/main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545632"/>
            <a:ext cx="5344506" cy="398782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5472112"/>
          </a:xfrm>
        </p:spPr>
        <p:txBody>
          <a:bodyPr/>
          <a:lstStyle/>
          <a:p>
            <a:pPr algn="ctr"/>
            <a:r>
              <a:rPr lang="nl-NL" sz="7200" dirty="0"/>
              <a:t>Ga niet voor </a:t>
            </a:r>
            <a:r>
              <a:rPr lang="nl-NL" sz="7200" dirty="0" smtClean="0"/>
              <a:t>het</a:t>
            </a:r>
          </a:p>
          <a:p>
            <a:pPr algn="ctr"/>
            <a:r>
              <a:rPr lang="nl-NL" sz="4800" dirty="0" smtClean="0"/>
              <a:t>wonder</a:t>
            </a:r>
          </a:p>
          <a:p>
            <a:pPr algn="ctr"/>
            <a:r>
              <a:rPr lang="nl-NL" sz="7200" dirty="0" smtClean="0"/>
              <a:t>maar </a:t>
            </a:r>
            <a:r>
              <a:rPr lang="nl-NL" sz="7200" dirty="0"/>
              <a:t>leeft </a:t>
            </a:r>
            <a:r>
              <a:rPr lang="nl-NL" sz="7200" dirty="0" smtClean="0"/>
              <a:t>uit</a:t>
            </a:r>
            <a:endParaRPr lang="nl-NL" sz="9600" dirty="0" smtClean="0"/>
          </a:p>
          <a:p>
            <a:pPr algn="ctr"/>
            <a:endParaRPr lang="nl-NL" sz="2400" dirty="0" smtClean="0">
              <a:solidFill>
                <a:srgbClr val="FFFF00"/>
              </a:solidFill>
            </a:endParaRPr>
          </a:p>
          <a:p>
            <a:pPr algn="ctr"/>
            <a:endParaRPr lang="nl-NL" sz="2400" dirty="0" smtClean="0">
              <a:solidFill>
                <a:srgbClr val="FFFF00"/>
              </a:solidFill>
            </a:endParaRPr>
          </a:p>
          <a:p>
            <a:pPr algn="ctr"/>
            <a:endParaRPr lang="nl-NL" sz="2400" dirty="0">
              <a:solidFill>
                <a:srgbClr val="FFFF00"/>
              </a:solidFill>
            </a:endParaRPr>
          </a:p>
          <a:p>
            <a:pPr algn="ctr"/>
            <a:r>
              <a:rPr lang="nl-NL" sz="9600" dirty="0" smtClean="0">
                <a:solidFill>
                  <a:srgbClr val="FFFF00"/>
                </a:solidFill>
              </a:rPr>
              <a:t>ver       </a:t>
            </a:r>
            <a:r>
              <a:rPr lang="nl-NL" sz="9600" dirty="0" err="1" smtClean="0">
                <a:solidFill>
                  <a:srgbClr val="FFFF00"/>
                </a:solidFill>
              </a:rPr>
              <a:t>ing</a:t>
            </a:r>
            <a:endParaRPr lang="nl-NL" sz="9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884735"/>
      </p:ext>
    </p:extLst>
  </p:cSld>
  <p:clrMapOvr>
    <a:masterClrMapping/>
  </p:clrMapOvr>
  <p:transition xmlns:p14="http://schemas.microsoft.com/office/powerpoint/2010/main"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1627</TotalTime>
  <Words>250</Words>
  <Application>Microsoft Macintosh PowerPoint</Application>
  <PresentationFormat>Diavoorstelling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16" baseType="lpstr">
      <vt:lpstr>SjabloonPresentatie_v3 0</vt:lpstr>
      <vt:lpstr>1_Tekstmodel</vt:lpstr>
      <vt:lpstr>Jezus maakt naam door zijn wonderen  1. Welk wonder van Hem maakt   het meeste indruk op jou?  2. Welk wonder   van Hem   vind jij lastig   om te geloven?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LE Leeftink</cp:lastModifiedBy>
  <cp:revision>109</cp:revision>
  <dcterms:created xsi:type="dcterms:W3CDTF">2010-04-24T18:41:21Z</dcterms:created>
  <dcterms:modified xsi:type="dcterms:W3CDTF">2018-02-07T22:04:59Z</dcterms:modified>
</cp:coreProperties>
</file>