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30"/>
  </p:notesMasterIdLst>
  <p:handoutMasterIdLst>
    <p:handoutMasterId r:id="rId31"/>
  </p:handoutMasterIdLst>
  <p:sldIdLst>
    <p:sldId id="663" r:id="rId3"/>
    <p:sldId id="718" r:id="rId4"/>
    <p:sldId id="727" r:id="rId5"/>
    <p:sldId id="719" r:id="rId6"/>
    <p:sldId id="717" r:id="rId7"/>
    <p:sldId id="720" r:id="rId8"/>
    <p:sldId id="721" r:id="rId9"/>
    <p:sldId id="731" r:id="rId10"/>
    <p:sldId id="722" r:id="rId11"/>
    <p:sldId id="726" r:id="rId12"/>
    <p:sldId id="723" r:id="rId13"/>
    <p:sldId id="725" r:id="rId14"/>
    <p:sldId id="732" r:id="rId15"/>
    <p:sldId id="709" r:id="rId16"/>
    <p:sldId id="714" r:id="rId17"/>
    <p:sldId id="710" r:id="rId18"/>
    <p:sldId id="728" r:id="rId19"/>
    <p:sldId id="730" r:id="rId20"/>
    <p:sldId id="739" r:id="rId21"/>
    <p:sldId id="740" r:id="rId22"/>
    <p:sldId id="737" r:id="rId23"/>
    <p:sldId id="738" r:id="rId24"/>
    <p:sldId id="735" r:id="rId25"/>
    <p:sldId id="741" r:id="rId26"/>
    <p:sldId id="736" r:id="rId27"/>
    <p:sldId id="743" r:id="rId28"/>
    <p:sldId id="742" r:id="rId29"/>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D8009"/>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85" d="100"/>
          <a:sy n="85" d="100"/>
        </p:scale>
        <p:origin x="-1160"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1</a:t>
            </a:fld>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xmlns:p14="http://schemas.microsoft.com/office/powerpoint/2010/mai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xmlns:p14="http://schemas.microsoft.com/office/powerpoint/2010/mai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xmlns:p14="http://schemas.microsoft.com/office/powerpoint/2010/mai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xmlns:p14="http://schemas.microsoft.com/office/powerpoint/2010/mai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xmlns:p14="http://schemas.microsoft.com/office/powerpoint/2010/mai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xmlns:p14="http://schemas.microsoft.com/office/powerpoint/2010/mai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xmlns:p14="http://schemas.microsoft.com/office/powerpoint/2010/mai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xmlns:p14="http://schemas.microsoft.com/office/powerpoint/2010/mai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xmlns:p14="http://schemas.microsoft.com/office/powerpoint/2010/mai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xmlns:p14="http://schemas.microsoft.com/office/powerpoint/2010/mai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xmlns:p14="http://schemas.microsoft.com/office/powerpoint/2010/mai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xmlns:p14="http://schemas.microsoft.com/office/powerpoint/2010/mai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xmlns:p14="http://schemas.microsoft.com/office/powerpoint/2010/mai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xmlns:p14="http://schemas.microsoft.com/office/powerpoint/2010/mai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xmlns:p14="http://schemas.microsoft.com/office/powerpoint/2010/mai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xmlns:p14="http://schemas.microsoft.com/office/powerpoint/2010/mai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xmlns:p14="http://schemas.microsoft.com/office/powerpoint/2010/mai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xmlns:p14="http://schemas.microsoft.com/office/powerpoint/2010/mai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xmlns:p14="http://schemas.microsoft.com/office/powerpoint/2010/mai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xmlns:p14="http://schemas.microsoft.com/office/powerpoint/2010/mai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xmlns:p14="http://schemas.microsoft.com/office/powerpoint/2010/mai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xmlns:p14="http://schemas.microsoft.com/office/powerpoint/2010/mai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3" Type="http://schemas.openxmlformats.org/officeDocument/2006/relationships/image" Target="../media/image1.jpeg"/><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xmlns:p14="http://schemas.microsoft.com/office/powerpoint/2010/mai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xmlns:p14="http://schemas.microsoft.com/office/powerpoint/2010/mai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el 4"/>
          <p:cNvSpPr>
            <a:spLocks noGrp="1"/>
          </p:cNvSpPr>
          <p:nvPr>
            <p:ph type="title"/>
          </p:nvPr>
        </p:nvSpPr>
        <p:spPr>
          <a:xfrm>
            <a:off x="467544" y="332656"/>
            <a:ext cx="8230369" cy="6121424"/>
          </a:xfrm>
        </p:spPr>
        <p:txBody>
          <a:bodyPr/>
          <a:lstStyle/>
          <a:p>
            <a:pPr marL="0" indent="0">
              <a:lnSpc>
                <a:spcPct val="150000"/>
              </a:lnSpc>
            </a:pPr>
            <a:r>
              <a:rPr lang="nl-NL" sz="4400" u="none" dirty="0" smtClean="0"/>
              <a:t>Vijf vormen van contact</a:t>
            </a:r>
            <a:r>
              <a:rPr lang="nl-NL" sz="3600" u="none" dirty="0" smtClean="0"/>
              <a:t/>
            </a:r>
            <a:br>
              <a:rPr lang="nl-NL" sz="3600" u="none" dirty="0" smtClean="0"/>
            </a:br>
            <a:r>
              <a:rPr lang="nl-NL" sz="3600" u="none" dirty="0"/>
              <a:t/>
            </a:r>
            <a:br>
              <a:rPr lang="nl-NL" sz="3600" u="none" dirty="0"/>
            </a:br>
            <a:r>
              <a:rPr lang="nl-NL" sz="3600" u="none" dirty="0"/>
              <a:t>1. </a:t>
            </a:r>
            <a:r>
              <a:rPr lang="nl-NL" sz="3600" u="none" dirty="0" smtClean="0"/>
              <a:t>De buschauffeur</a:t>
            </a:r>
            <a:br>
              <a:rPr lang="nl-NL" sz="3600" u="none" dirty="0" smtClean="0"/>
            </a:br>
            <a:r>
              <a:rPr lang="nl-NL" sz="3600" u="none" dirty="0" smtClean="0"/>
              <a:t>2</a:t>
            </a:r>
            <a:r>
              <a:rPr lang="nl-NL" sz="3600" u="none" dirty="0"/>
              <a:t>. </a:t>
            </a:r>
            <a:r>
              <a:rPr lang="nl-NL" sz="3600" u="none" dirty="0" smtClean="0"/>
              <a:t>Een noodgeval</a:t>
            </a:r>
            <a:br>
              <a:rPr lang="nl-NL" sz="3600" u="none" dirty="0" smtClean="0"/>
            </a:br>
            <a:r>
              <a:rPr lang="nl-NL" sz="3600" u="none" dirty="0" smtClean="0"/>
              <a:t>3</a:t>
            </a:r>
            <a:r>
              <a:rPr lang="nl-NL" sz="3600" u="none" dirty="0"/>
              <a:t>. </a:t>
            </a:r>
            <a:r>
              <a:rPr lang="nl-NL" sz="3600" u="none" dirty="0" smtClean="0"/>
              <a:t>‘Ik </a:t>
            </a:r>
            <a:r>
              <a:rPr lang="nl-NL" sz="3600" u="none" dirty="0"/>
              <a:t>vind je leuk</a:t>
            </a:r>
            <a:r>
              <a:rPr lang="nl-NL" sz="3600" u="none" dirty="0" smtClean="0"/>
              <a:t>’</a:t>
            </a:r>
            <a:r>
              <a:rPr lang="nl-NL" sz="3600" u="none" dirty="0"/>
              <a:t> </a:t>
            </a:r>
            <a:br>
              <a:rPr lang="nl-NL" sz="3600" u="none" dirty="0"/>
            </a:br>
            <a:r>
              <a:rPr lang="nl-NL" sz="3600" u="none" dirty="0"/>
              <a:t>4</a:t>
            </a:r>
            <a:r>
              <a:rPr lang="nl-NL" sz="3600" u="none" dirty="0" smtClean="0"/>
              <a:t>. Op uitzending</a:t>
            </a:r>
            <a:br>
              <a:rPr lang="nl-NL" sz="3600" u="none" dirty="0" smtClean="0"/>
            </a:br>
            <a:r>
              <a:rPr lang="nl-NL" sz="3600" u="none" dirty="0" smtClean="0"/>
              <a:t>5</a:t>
            </a:r>
            <a:r>
              <a:rPr lang="nl-NL" sz="3600" u="none" dirty="0"/>
              <a:t>. </a:t>
            </a:r>
            <a:r>
              <a:rPr lang="nl-NL" sz="3600" u="none" dirty="0" smtClean="0"/>
              <a:t>Excuus!</a:t>
            </a:r>
            <a:r>
              <a:rPr lang="nl-NL" sz="3600" u="none" dirty="0"/>
              <a:t/>
            </a:r>
            <a:br>
              <a:rPr lang="nl-NL" sz="3600" u="none" dirty="0"/>
            </a:br>
            <a:r>
              <a:rPr lang="nl-NL" sz="3600" u="none" dirty="0"/>
              <a:t> </a:t>
            </a:r>
            <a:endParaRPr lang="nl-NL" sz="3600" u="none" dirty="0" smtClean="0"/>
          </a:p>
        </p:txBody>
      </p:sp>
      <p:pic>
        <p:nvPicPr>
          <p:cNvPr id="7" name="Afbeelding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1416202"/>
            <a:ext cx="4499992" cy="5513806"/>
          </a:xfrm>
          <a:prstGeom prst="rect">
            <a:avLst/>
          </a:prstGeom>
        </p:spPr>
      </p:pic>
    </p:spTree>
    <p:extLst>
      <p:ext uri="{BB962C8B-B14F-4D97-AF65-F5344CB8AC3E}">
        <p14:creationId xmlns:p14="http://schemas.microsoft.com/office/powerpoint/2010/main" val="252271536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6712" y="-447464"/>
            <a:ext cx="10980712" cy="7321782"/>
          </a:xfrm>
          <a:prstGeom prst="rect">
            <a:avLst/>
          </a:prstGeom>
        </p:spPr>
      </p:pic>
      <p:sp>
        <p:nvSpPr>
          <p:cNvPr id="2" name="Titel 1"/>
          <p:cNvSpPr>
            <a:spLocks noGrp="1"/>
          </p:cNvSpPr>
          <p:nvPr>
            <p:ph type="title"/>
          </p:nvPr>
        </p:nvSpPr>
        <p:spPr/>
        <p:txBody>
          <a:bodyPr/>
          <a:lstStyle/>
          <a:p>
            <a:endParaRPr lang="nl-NL" dirty="0"/>
          </a:p>
        </p:txBody>
      </p:sp>
      <p:sp>
        <p:nvSpPr>
          <p:cNvPr id="3" name="Tijdelijke aanduiding voor inhoud 2"/>
          <p:cNvSpPr>
            <a:spLocks noGrp="1"/>
          </p:cNvSpPr>
          <p:nvPr>
            <p:ph idx="1"/>
          </p:nvPr>
        </p:nvSpPr>
        <p:spPr/>
        <p:txBody>
          <a:bodyPr/>
          <a:lstStyle/>
          <a:p>
            <a:pPr marL="0" indent="0"/>
            <a:r>
              <a:rPr lang="nl-NL" sz="4000" dirty="0" smtClean="0">
                <a:solidFill>
                  <a:srgbClr val="000000"/>
                </a:solidFill>
              </a:rPr>
              <a:t>Welke </a:t>
            </a:r>
            <a:r>
              <a:rPr lang="nl-NL" sz="4000" dirty="0">
                <a:solidFill>
                  <a:srgbClr val="000000"/>
                </a:solidFill>
              </a:rPr>
              <a:t>van deze </a:t>
            </a:r>
            <a:endParaRPr lang="nl-NL" sz="4000" dirty="0" smtClean="0">
              <a:solidFill>
                <a:srgbClr val="000000"/>
              </a:solidFill>
            </a:endParaRPr>
          </a:p>
          <a:p>
            <a:pPr marL="0" indent="0"/>
            <a:r>
              <a:rPr lang="nl-NL" sz="4000" dirty="0" smtClean="0">
                <a:solidFill>
                  <a:srgbClr val="000000"/>
                </a:solidFill>
              </a:rPr>
              <a:t>vijf </a:t>
            </a:r>
            <a:r>
              <a:rPr lang="nl-NL" sz="4000" dirty="0">
                <a:solidFill>
                  <a:srgbClr val="000000"/>
                </a:solidFill>
              </a:rPr>
              <a:t>voorbeelden </a:t>
            </a:r>
            <a:endParaRPr lang="nl-NL" sz="4000" dirty="0" smtClean="0">
              <a:solidFill>
                <a:srgbClr val="000000"/>
              </a:solidFill>
            </a:endParaRPr>
          </a:p>
          <a:p>
            <a:pPr marL="0" indent="0"/>
            <a:r>
              <a:rPr lang="nl-NL" sz="4000" dirty="0" smtClean="0">
                <a:solidFill>
                  <a:srgbClr val="000000"/>
                </a:solidFill>
              </a:rPr>
              <a:t>lijkt </a:t>
            </a:r>
            <a:r>
              <a:rPr lang="nl-NL" sz="4000" dirty="0">
                <a:solidFill>
                  <a:srgbClr val="000000"/>
                </a:solidFill>
              </a:rPr>
              <a:t>het meest </a:t>
            </a:r>
            <a:endParaRPr lang="nl-NL" sz="4000" dirty="0" smtClean="0">
              <a:solidFill>
                <a:srgbClr val="000000"/>
              </a:solidFill>
            </a:endParaRPr>
          </a:p>
          <a:p>
            <a:pPr marL="0" indent="0"/>
            <a:r>
              <a:rPr lang="nl-NL" sz="4000" dirty="0" smtClean="0">
                <a:solidFill>
                  <a:srgbClr val="000000"/>
                </a:solidFill>
              </a:rPr>
              <a:t>op </a:t>
            </a:r>
            <a:r>
              <a:rPr lang="nl-NL" sz="4000" dirty="0">
                <a:solidFill>
                  <a:srgbClr val="000000"/>
                </a:solidFill>
              </a:rPr>
              <a:t>jouw </a:t>
            </a:r>
            <a:endParaRPr lang="nl-NL" sz="4000" dirty="0" smtClean="0">
              <a:solidFill>
                <a:srgbClr val="000000"/>
              </a:solidFill>
            </a:endParaRPr>
          </a:p>
          <a:p>
            <a:pPr marL="0" indent="0"/>
            <a:r>
              <a:rPr lang="nl-NL" sz="4000" dirty="0" smtClean="0">
                <a:solidFill>
                  <a:srgbClr val="000000"/>
                </a:solidFill>
              </a:rPr>
              <a:t>manier </a:t>
            </a:r>
            <a:r>
              <a:rPr lang="nl-NL" sz="4000" dirty="0">
                <a:solidFill>
                  <a:srgbClr val="000000"/>
                </a:solidFill>
              </a:rPr>
              <a:t>van </a:t>
            </a:r>
            <a:endParaRPr lang="nl-NL" sz="4000" dirty="0" smtClean="0">
              <a:solidFill>
                <a:srgbClr val="000000"/>
              </a:solidFill>
            </a:endParaRPr>
          </a:p>
          <a:p>
            <a:pPr marL="0" indent="0"/>
            <a:r>
              <a:rPr lang="nl-NL" sz="4000" dirty="0" smtClean="0">
                <a:solidFill>
                  <a:srgbClr val="000000"/>
                </a:solidFill>
              </a:rPr>
              <a:t>bidden</a:t>
            </a:r>
            <a:r>
              <a:rPr lang="nl-NL" sz="4000" dirty="0">
                <a:solidFill>
                  <a:srgbClr val="000000"/>
                </a:solidFill>
              </a:rPr>
              <a:t>?</a:t>
            </a:r>
          </a:p>
          <a:p>
            <a:pPr marL="0" indent="0"/>
            <a:endParaRPr lang="nl-NL" sz="4000" dirty="0"/>
          </a:p>
        </p:txBody>
      </p:sp>
      <p:sp>
        <p:nvSpPr>
          <p:cNvPr id="4" name="AutoShape 2" descr="Afbeeldingsresultaat voor bidden kindere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2206851152"/>
      </p:ext>
    </p:extLst>
  </p:cSld>
  <p:clrMapOvr>
    <a:masterClrMapping/>
  </p:clrMapOvr>
  <p:transition xmlns:p14="http://schemas.microsoft.com/office/powerpoint/2010/mai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5" name="Afbeelding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6712" y="-447464"/>
            <a:ext cx="10980712" cy="7321782"/>
          </a:xfrm>
          <a:prstGeom prst="rect">
            <a:avLst/>
          </a:prstGeom>
        </p:spPr>
      </p:pic>
      <p:sp>
        <p:nvSpPr>
          <p:cNvPr id="3" name="Tijdelijke aanduiding voor inhoud 2"/>
          <p:cNvSpPr>
            <a:spLocks noGrp="1"/>
          </p:cNvSpPr>
          <p:nvPr>
            <p:ph idx="1"/>
          </p:nvPr>
        </p:nvSpPr>
        <p:spPr/>
        <p:txBody>
          <a:bodyPr/>
          <a:lstStyle/>
          <a:p>
            <a:pPr marL="0" indent="0"/>
            <a:r>
              <a:rPr lang="nl-NL" sz="4000" dirty="0" smtClean="0">
                <a:solidFill>
                  <a:srgbClr val="000000"/>
                </a:solidFill>
              </a:rPr>
              <a:t>Hoe belangrijk is </a:t>
            </a:r>
          </a:p>
          <a:p>
            <a:pPr marL="0" indent="0"/>
            <a:r>
              <a:rPr lang="nl-NL" sz="4000" dirty="0" smtClean="0">
                <a:solidFill>
                  <a:srgbClr val="000000"/>
                </a:solidFill>
              </a:rPr>
              <a:t>dagelijks contact </a:t>
            </a:r>
          </a:p>
          <a:p>
            <a:pPr marL="0" indent="0"/>
            <a:r>
              <a:rPr lang="nl-NL" sz="4000" dirty="0" smtClean="0">
                <a:solidFill>
                  <a:srgbClr val="000000"/>
                </a:solidFill>
              </a:rPr>
              <a:t>met God en </a:t>
            </a:r>
          </a:p>
          <a:p>
            <a:pPr marL="0" indent="0"/>
            <a:r>
              <a:rPr lang="nl-NL" sz="4000" dirty="0" smtClean="0">
                <a:solidFill>
                  <a:srgbClr val="000000"/>
                </a:solidFill>
              </a:rPr>
              <a:t>met Jezus </a:t>
            </a:r>
          </a:p>
          <a:p>
            <a:pPr marL="0" indent="0"/>
            <a:r>
              <a:rPr lang="nl-NL" sz="4000" dirty="0" smtClean="0">
                <a:solidFill>
                  <a:srgbClr val="000000"/>
                </a:solidFill>
              </a:rPr>
              <a:t>voor jou?</a:t>
            </a:r>
            <a:endParaRPr lang="nl-NL" sz="4000" dirty="0">
              <a:solidFill>
                <a:srgbClr val="000000"/>
              </a:solidFill>
            </a:endParaRPr>
          </a:p>
          <a:p>
            <a:pPr marL="0" indent="0"/>
            <a:r>
              <a:rPr lang="nl-NL" sz="4000" dirty="0"/>
              <a:t> </a:t>
            </a:r>
          </a:p>
          <a:p>
            <a:pPr marL="0" indent="0"/>
            <a:endParaRPr lang="nl-NL" sz="4000" dirty="0"/>
          </a:p>
        </p:txBody>
      </p:sp>
      <p:sp>
        <p:nvSpPr>
          <p:cNvPr id="4" name="AutoShape 2" descr="Afbeeldingsresultaat voor bidden kindere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3154672692"/>
      </p:ext>
    </p:extLst>
  </p:cSld>
  <p:clrMapOvr>
    <a:masterClrMapping/>
  </p:clrMapOvr>
  <p:transition xmlns:p14="http://schemas.microsoft.com/office/powerpoint/2010/mai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5" name="Afbeelding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6712" y="-447464"/>
            <a:ext cx="10980712" cy="7321782"/>
          </a:xfrm>
          <a:prstGeom prst="rect">
            <a:avLst/>
          </a:prstGeom>
        </p:spPr>
      </p:pic>
      <p:sp>
        <p:nvSpPr>
          <p:cNvPr id="3" name="Tijdelijke aanduiding voor inhoud 2"/>
          <p:cNvSpPr>
            <a:spLocks noGrp="1"/>
          </p:cNvSpPr>
          <p:nvPr>
            <p:ph idx="1"/>
          </p:nvPr>
        </p:nvSpPr>
        <p:spPr/>
        <p:txBody>
          <a:bodyPr/>
          <a:lstStyle/>
          <a:p>
            <a:r>
              <a:rPr lang="nl-NL" sz="4000" dirty="0" smtClean="0">
                <a:solidFill>
                  <a:srgbClr val="000000"/>
                </a:solidFill>
              </a:rPr>
              <a:t>BIDDEN =</a:t>
            </a:r>
            <a:endParaRPr lang="nl-NL" sz="4000" dirty="0">
              <a:solidFill>
                <a:srgbClr val="000000"/>
              </a:solidFill>
            </a:endParaRPr>
          </a:p>
          <a:p>
            <a:pPr marL="536575" indent="-536575">
              <a:buFont typeface="Wingdings" panose="05000000000000000000" pitchFamily="2" charset="2"/>
              <a:buChar char="ü"/>
            </a:pPr>
            <a:r>
              <a:rPr lang="nl-NL" sz="4000" dirty="0" smtClean="0">
                <a:solidFill>
                  <a:srgbClr val="000000"/>
                </a:solidFill>
              </a:rPr>
              <a:t>een online-</a:t>
            </a:r>
          </a:p>
          <a:p>
            <a:pPr marL="536575" indent="-536575"/>
            <a:r>
              <a:rPr lang="nl-NL" sz="4000" dirty="0">
                <a:solidFill>
                  <a:srgbClr val="000000"/>
                </a:solidFill>
              </a:rPr>
              <a:t>	</a:t>
            </a:r>
            <a:r>
              <a:rPr lang="nl-NL" sz="4000" dirty="0" smtClean="0">
                <a:solidFill>
                  <a:srgbClr val="000000"/>
                </a:solidFill>
              </a:rPr>
              <a:t>verbinding </a:t>
            </a:r>
          </a:p>
          <a:p>
            <a:pPr marL="536575" indent="-536575"/>
            <a:r>
              <a:rPr lang="nl-NL" sz="4000" dirty="0">
                <a:solidFill>
                  <a:srgbClr val="000000"/>
                </a:solidFill>
              </a:rPr>
              <a:t>	</a:t>
            </a:r>
            <a:r>
              <a:rPr lang="nl-NL" sz="4000" dirty="0" smtClean="0">
                <a:solidFill>
                  <a:srgbClr val="000000"/>
                </a:solidFill>
              </a:rPr>
              <a:t>met </a:t>
            </a:r>
            <a:r>
              <a:rPr lang="nl-NL" sz="4000" dirty="0">
                <a:solidFill>
                  <a:srgbClr val="000000"/>
                </a:solidFill>
              </a:rPr>
              <a:t>God</a:t>
            </a:r>
          </a:p>
          <a:p>
            <a:pPr marL="536575" indent="-536575">
              <a:buFont typeface="Wingdings" panose="05000000000000000000" pitchFamily="2" charset="2"/>
              <a:buChar char="ü"/>
            </a:pPr>
            <a:r>
              <a:rPr lang="nl-NL" sz="4000" dirty="0" smtClean="0">
                <a:solidFill>
                  <a:srgbClr val="000000"/>
                </a:solidFill>
              </a:rPr>
              <a:t>de </a:t>
            </a:r>
            <a:r>
              <a:rPr lang="nl-NL" sz="4000" dirty="0">
                <a:solidFill>
                  <a:srgbClr val="000000"/>
                </a:solidFill>
              </a:rPr>
              <a:t>ademhaling </a:t>
            </a:r>
            <a:endParaRPr lang="nl-NL" sz="4000" dirty="0" smtClean="0">
              <a:solidFill>
                <a:srgbClr val="000000"/>
              </a:solidFill>
            </a:endParaRPr>
          </a:p>
          <a:p>
            <a:pPr marL="536575" indent="-536575"/>
            <a:r>
              <a:rPr lang="nl-NL" sz="4000" dirty="0">
                <a:solidFill>
                  <a:srgbClr val="000000"/>
                </a:solidFill>
              </a:rPr>
              <a:t>	</a:t>
            </a:r>
            <a:r>
              <a:rPr lang="nl-NL" sz="4000" dirty="0" smtClean="0">
                <a:solidFill>
                  <a:srgbClr val="000000"/>
                </a:solidFill>
              </a:rPr>
              <a:t>van </a:t>
            </a:r>
            <a:r>
              <a:rPr lang="nl-NL" sz="4000" dirty="0">
                <a:solidFill>
                  <a:srgbClr val="000000"/>
                </a:solidFill>
              </a:rPr>
              <a:t>je </a:t>
            </a:r>
            <a:r>
              <a:rPr lang="nl-NL" sz="4000" dirty="0" smtClean="0">
                <a:solidFill>
                  <a:srgbClr val="000000"/>
                </a:solidFill>
              </a:rPr>
              <a:t>ziel</a:t>
            </a:r>
          </a:p>
          <a:p>
            <a:pPr marL="536575" indent="-536575">
              <a:buFont typeface="Wingdings" panose="05000000000000000000" pitchFamily="2" charset="2"/>
              <a:buChar char="ü"/>
            </a:pPr>
            <a:r>
              <a:rPr lang="nl-NL" sz="4000" dirty="0" smtClean="0">
                <a:solidFill>
                  <a:srgbClr val="000000"/>
                </a:solidFill>
              </a:rPr>
              <a:t>de </a:t>
            </a:r>
            <a:r>
              <a:rPr lang="nl-NL" sz="4000" dirty="0">
                <a:solidFill>
                  <a:srgbClr val="000000"/>
                </a:solidFill>
              </a:rPr>
              <a:t>polsslag van je </a:t>
            </a:r>
            <a:endParaRPr lang="nl-NL" sz="4000" dirty="0" smtClean="0">
              <a:solidFill>
                <a:srgbClr val="000000"/>
              </a:solidFill>
            </a:endParaRPr>
          </a:p>
          <a:p>
            <a:pPr marL="536575" indent="-536575"/>
            <a:r>
              <a:rPr lang="nl-NL" sz="4000" dirty="0">
                <a:solidFill>
                  <a:srgbClr val="000000"/>
                </a:solidFill>
              </a:rPr>
              <a:t>	</a:t>
            </a:r>
            <a:r>
              <a:rPr lang="nl-NL" sz="4000" dirty="0" smtClean="0">
                <a:solidFill>
                  <a:srgbClr val="000000"/>
                </a:solidFill>
              </a:rPr>
              <a:t>geestelijk </a:t>
            </a:r>
            <a:r>
              <a:rPr lang="nl-NL" sz="4000" dirty="0">
                <a:solidFill>
                  <a:srgbClr val="000000"/>
                </a:solidFill>
              </a:rPr>
              <a:t>leven</a:t>
            </a:r>
          </a:p>
          <a:p>
            <a:r>
              <a:rPr lang="nl-NL" sz="4000" dirty="0">
                <a:solidFill>
                  <a:srgbClr val="000000"/>
                </a:solidFill>
              </a:rPr>
              <a:t> </a:t>
            </a:r>
          </a:p>
          <a:p>
            <a:pPr marL="0" indent="0"/>
            <a:endParaRPr lang="nl-NL" sz="4000" dirty="0">
              <a:solidFill>
                <a:srgbClr val="000000"/>
              </a:solidFill>
            </a:endParaRPr>
          </a:p>
        </p:txBody>
      </p:sp>
      <p:sp>
        <p:nvSpPr>
          <p:cNvPr id="4" name="AutoShape 2" descr="Afbeeldingsresultaat voor bidden kindere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2044404575"/>
      </p:ext>
    </p:extLst>
  </p:cSld>
  <p:clrMapOvr>
    <a:masterClrMapping/>
  </p:clrMapOvr>
  <p:transition xmlns:p14="http://schemas.microsoft.com/office/powerpoint/2010/mai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4400" b="1" dirty="0" smtClean="0"/>
              <a:t>ZONDAG 45</a:t>
            </a:r>
            <a:endParaRPr lang="nl-NL" sz="4400" b="1" dirty="0"/>
          </a:p>
        </p:txBody>
      </p:sp>
      <p:sp>
        <p:nvSpPr>
          <p:cNvPr id="3" name="Tijdelijke aanduiding voor inhoud 2"/>
          <p:cNvSpPr>
            <a:spLocks noGrp="1"/>
          </p:cNvSpPr>
          <p:nvPr>
            <p:ph idx="1"/>
          </p:nvPr>
        </p:nvSpPr>
        <p:spPr>
          <a:xfrm>
            <a:off x="467544" y="980728"/>
            <a:ext cx="8064896" cy="5472112"/>
          </a:xfrm>
        </p:spPr>
        <p:txBody>
          <a:bodyPr/>
          <a:lstStyle/>
          <a:p>
            <a:pPr marL="0" indent="0"/>
            <a:r>
              <a:rPr lang="nl-NL" sz="3200" dirty="0" smtClean="0"/>
              <a:t>116	Waarom </a:t>
            </a:r>
            <a:r>
              <a:rPr lang="nl-NL" sz="3200" dirty="0"/>
              <a:t>is het gebed </a:t>
            </a:r>
            <a:endParaRPr lang="nl-NL" sz="3200" dirty="0" smtClean="0"/>
          </a:p>
          <a:p>
            <a:pPr marL="0" indent="0"/>
            <a:r>
              <a:rPr lang="nl-NL" sz="3200" dirty="0"/>
              <a:t>	</a:t>
            </a:r>
            <a:r>
              <a:rPr lang="nl-NL" sz="3200" dirty="0" smtClean="0"/>
              <a:t>voor </a:t>
            </a:r>
            <a:r>
              <a:rPr lang="nl-NL" sz="3200" dirty="0"/>
              <a:t>de </a:t>
            </a:r>
            <a:r>
              <a:rPr lang="nl-NL" sz="3200" dirty="0" smtClean="0"/>
              <a:t>christenen </a:t>
            </a:r>
            <a:r>
              <a:rPr lang="nl-NL" sz="3200" dirty="0"/>
              <a:t>noodza­kelijk?</a:t>
            </a:r>
          </a:p>
          <a:p>
            <a:pPr marL="0" indent="0"/>
            <a:r>
              <a:rPr lang="nl-NL" sz="3200" dirty="0"/>
              <a:t> </a:t>
            </a:r>
          </a:p>
          <a:p>
            <a:pPr marL="0" indent="0"/>
            <a:r>
              <a:rPr lang="nl-NL" sz="3200" dirty="0"/>
              <a:t>Omdat het gebed het voornaamste is </a:t>
            </a:r>
            <a:endParaRPr lang="nl-NL" sz="3200" dirty="0" smtClean="0"/>
          </a:p>
          <a:p>
            <a:pPr marL="0" indent="0"/>
            <a:r>
              <a:rPr lang="nl-NL" sz="3200" dirty="0" smtClean="0"/>
              <a:t>in </a:t>
            </a:r>
            <a:r>
              <a:rPr lang="nl-NL" sz="3200" dirty="0"/>
              <a:t>de </a:t>
            </a:r>
            <a:r>
              <a:rPr lang="nl-NL" sz="3200" dirty="0" smtClean="0"/>
              <a:t>dankbaar­heid die </a:t>
            </a:r>
            <a:r>
              <a:rPr lang="nl-NL" sz="3200" dirty="0"/>
              <a:t>God van ons eist;</a:t>
            </a:r>
          </a:p>
          <a:p>
            <a:pPr marL="0" indent="0"/>
            <a:r>
              <a:rPr lang="nl-NL" sz="3200" dirty="0"/>
              <a:t>bovendien wil God zijn genade en zijn Heilige Geest alleen geven  aan hen die   van harte en zonder ophouden </a:t>
            </a:r>
            <a:r>
              <a:rPr lang="nl-NL" sz="3200" dirty="0" smtClean="0"/>
              <a:t>Hem </a:t>
            </a:r>
            <a:r>
              <a:rPr lang="nl-NL" sz="3200" dirty="0"/>
              <a:t>daarom bidden en daarvoor danken.</a:t>
            </a:r>
          </a:p>
          <a:p>
            <a:pPr marL="0" indent="0"/>
            <a:endParaRPr lang="nl-NL" sz="3200" dirty="0"/>
          </a:p>
        </p:txBody>
      </p:sp>
    </p:spTree>
    <p:extLst>
      <p:ext uri="{BB962C8B-B14F-4D97-AF65-F5344CB8AC3E}">
        <p14:creationId xmlns:p14="http://schemas.microsoft.com/office/powerpoint/2010/main" val="2805954348"/>
      </p:ext>
    </p:extLst>
  </p:cSld>
  <p:clrMapOvr>
    <a:masterClrMapping/>
  </p:clrMapOvr>
  <p:transition xmlns:p14="http://schemas.microsoft.com/office/powerpoint/2010/mai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4400" b="1" dirty="0" smtClean="0"/>
              <a:t>ZONDAG 45</a:t>
            </a:r>
            <a:endParaRPr lang="nl-NL" sz="4400" b="1" dirty="0"/>
          </a:p>
        </p:txBody>
      </p:sp>
      <p:sp>
        <p:nvSpPr>
          <p:cNvPr id="3" name="Tijdelijke aanduiding voor inhoud 2"/>
          <p:cNvSpPr>
            <a:spLocks noGrp="1"/>
          </p:cNvSpPr>
          <p:nvPr>
            <p:ph idx="1"/>
          </p:nvPr>
        </p:nvSpPr>
        <p:spPr>
          <a:xfrm>
            <a:off x="467544" y="980728"/>
            <a:ext cx="8424936" cy="5472112"/>
          </a:xfrm>
        </p:spPr>
        <p:txBody>
          <a:bodyPr/>
          <a:lstStyle/>
          <a:p>
            <a:pPr marL="0" indent="0"/>
            <a:r>
              <a:rPr lang="nl-NL" sz="3200" dirty="0" smtClean="0"/>
              <a:t>117	    Wat </a:t>
            </a:r>
            <a:r>
              <a:rPr lang="nl-NL" sz="3200" dirty="0"/>
              <a:t>behoort tot een gebed </a:t>
            </a:r>
            <a:r>
              <a:rPr lang="nl-NL" sz="3200" dirty="0" smtClean="0"/>
              <a:t>dat God aangenaam </a:t>
            </a:r>
            <a:r>
              <a:rPr lang="nl-NL" sz="3200" dirty="0"/>
              <a:t>is en door Hem verhoord </a:t>
            </a:r>
            <a:r>
              <a:rPr lang="nl-NL" sz="3200" dirty="0" smtClean="0"/>
              <a:t>wordt</a:t>
            </a:r>
            <a:r>
              <a:rPr lang="nl-NL" sz="3200" dirty="0"/>
              <a:t>?</a:t>
            </a:r>
          </a:p>
          <a:p>
            <a:pPr marL="0" indent="0"/>
            <a:r>
              <a:rPr lang="nl-NL" sz="3200" dirty="0"/>
              <a:t> </a:t>
            </a:r>
          </a:p>
          <a:p>
            <a:pPr marL="0" indent="0"/>
            <a:r>
              <a:rPr lang="nl-NL" sz="3200" dirty="0"/>
              <a:t>Ten eerste  dat wij alleen de enige ware God</a:t>
            </a:r>
            <a:r>
              <a:rPr lang="nl-NL" sz="3200" dirty="0" smtClean="0"/>
              <a:t>, </a:t>
            </a:r>
            <a:endParaRPr lang="nl-NL" sz="3200" dirty="0"/>
          </a:p>
          <a:p>
            <a:pPr marL="0" indent="0"/>
            <a:r>
              <a:rPr lang="nl-NL" sz="3200" dirty="0"/>
              <a:t>die Zich in zijn  Woord aan ons geopenbaard heeft</a:t>
            </a:r>
            <a:r>
              <a:rPr lang="nl-NL" sz="3200" dirty="0" smtClean="0"/>
              <a:t>, van </a:t>
            </a:r>
            <a:r>
              <a:rPr lang="nl-NL" sz="3200" dirty="0"/>
              <a:t>harte </a:t>
            </a:r>
            <a:r>
              <a:rPr lang="nl-NL" sz="3200" dirty="0" smtClean="0"/>
              <a:t>aanroepen om </a:t>
            </a:r>
            <a:r>
              <a:rPr lang="nl-NL" sz="3200" dirty="0"/>
              <a:t>alles wat Hij ons geboden heeft te bidden.</a:t>
            </a:r>
          </a:p>
          <a:p>
            <a:pPr marL="0" indent="0"/>
            <a:r>
              <a:rPr lang="nl-NL" sz="3200" dirty="0"/>
              <a:t>Ten tweede  dat wij onze nood en ellende grondig kennen</a:t>
            </a:r>
            <a:r>
              <a:rPr lang="nl-NL" sz="3200" dirty="0" smtClean="0"/>
              <a:t>, om </a:t>
            </a:r>
            <a:r>
              <a:rPr lang="nl-NL" sz="3200" dirty="0"/>
              <a:t>ons voor het aangezicht van zijn majesteit te verootmoedi­gen</a:t>
            </a:r>
            <a:r>
              <a:rPr lang="nl-NL" sz="3200" dirty="0" smtClean="0"/>
              <a:t>.</a:t>
            </a:r>
            <a:endParaRPr lang="nl-NL" sz="3200" dirty="0"/>
          </a:p>
        </p:txBody>
      </p:sp>
    </p:spTree>
    <p:extLst>
      <p:ext uri="{BB962C8B-B14F-4D97-AF65-F5344CB8AC3E}">
        <p14:creationId xmlns:p14="http://schemas.microsoft.com/office/powerpoint/2010/main" val="538097237"/>
      </p:ext>
    </p:extLst>
  </p:cSld>
  <p:clrMapOvr>
    <a:masterClrMapping/>
  </p:clrMapOvr>
  <p:transition xmlns:p14="http://schemas.microsoft.com/office/powerpoint/2010/mai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4400" b="1" dirty="0" smtClean="0"/>
              <a:t>ZONDAG 45</a:t>
            </a:r>
            <a:endParaRPr lang="nl-NL" sz="4400" b="1" dirty="0"/>
          </a:p>
        </p:txBody>
      </p:sp>
      <p:sp>
        <p:nvSpPr>
          <p:cNvPr id="3" name="Tijdelijke aanduiding voor inhoud 2"/>
          <p:cNvSpPr>
            <a:spLocks noGrp="1"/>
          </p:cNvSpPr>
          <p:nvPr>
            <p:ph idx="1"/>
          </p:nvPr>
        </p:nvSpPr>
        <p:spPr>
          <a:xfrm>
            <a:off x="467544" y="980728"/>
            <a:ext cx="8352928" cy="5472112"/>
          </a:xfrm>
        </p:spPr>
        <p:txBody>
          <a:bodyPr/>
          <a:lstStyle/>
          <a:p>
            <a:pPr marL="0" indent="0">
              <a:lnSpc>
                <a:spcPct val="100000"/>
              </a:lnSpc>
            </a:pPr>
            <a:r>
              <a:rPr lang="nl-NL" sz="3200" dirty="0" smtClean="0"/>
              <a:t>Ten </a:t>
            </a:r>
            <a:r>
              <a:rPr lang="nl-NL" sz="3200" dirty="0"/>
              <a:t>derde dat wij deze vaste grond hebben,</a:t>
            </a:r>
          </a:p>
          <a:p>
            <a:pPr marL="0" indent="0">
              <a:lnSpc>
                <a:spcPct val="100000"/>
              </a:lnSpc>
            </a:pPr>
            <a:r>
              <a:rPr lang="nl-NL" sz="3200" dirty="0"/>
              <a:t>dat Hij ons gebed, al zijn wij dat niet waard,</a:t>
            </a:r>
          </a:p>
          <a:p>
            <a:pPr marL="0" indent="0">
              <a:lnSpc>
                <a:spcPct val="100000"/>
              </a:lnSpc>
            </a:pPr>
            <a:r>
              <a:rPr lang="nl-NL" sz="3200" dirty="0"/>
              <a:t>om Christus' wil zeker verhoren wil</a:t>
            </a:r>
            <a:r>
              <a:rPr lang="nl-NL" sz="3200" dirty="0" smtClean="0"/>
              <a:t>, </a:t>
            </a:r>
          </a:p>
          <a:p>
            <a:pPr marL="0" indent="0">
              <a:lnSpc>
                <a:spcPct val="100000"/>
              </a:lnSpc>
            </a:pPr>
            <a:r>
              <a:rPr lang="nl-NL" sz="3200" dirty="0" smtClean="0"/>
              <a:t>zoals </a:t>
            </a:r>
            <a:r>
              <a:rPr lang="nl-NL" sz="3200" dirty="0"/>
              <a:t>Hij ons in zijn Woord beloofd </a:t>
            </a:r>
            <a:r>
              <a:rPr lang="nl-NL" sz="3200" dirty="0" smtClean="0"/>
              <a:t>heeft.</a:t>
            </a:r>
          </a:p>
          <a:p>
            <a:pPr marL="0" indent="0">
              <a:lnSpc>
                <a:spcPct val="100000"/>
              </a:lnSpc>
            </a:pPr>
            <a:endParaRPr lang="nl-NL" sz="3200" dirty="0"/>
          </a:p>
          <a:p>
            <a:pPr marL="0" indent="0">
              <a:lnSpc>
                <a:spcPct val="100000"/>
              </a:lnSpc>
            </a:pPr>
            <a:r>
              <a:rPr lang="nl-NL" sz="3200" dirty="0" smtClean="0"/>
              <a:t>118	Wat </a:t>
            </a:r>
            <a:r>
              <a:rPr lang="nl-NL" sz="3200" dirty="0"/>
              <a:t>heeft God ons bevolen in ons </a:t>
            </a:r>
            <a:endParaRPr lang="nl-NL" sz="3200" dirty="0" smtClean="0"/>
          </a:p>
          <a:p>
            <a:pPr marL="0" indent="0">
              <a:lnSpc>
                <a:spcPct val="100000"/>
              </a:lnSpc>
            </a:pPr>
            <a:r>
              <a:rPr lang="nl-NL" sz="3200" dirty="0"/>
              <a:t>	</a:t>
            </a:r>
            <a:r>
              <a:rPr lang="nl-NL" sz="3200" dirty="0" smtClean="0"/>
              <a:t>gebed </a:t>
            </a:r>
            <a:r>
              <a:rPr lang="nl-NL" sz="3200" dirty="0"/>
              <a:t>van Hem te vragen?</a:t>
            </a:r>
          </a:p>
          <a:p>
            <a:pPr marL="0" indent="0">
              <a:lnSpc>
                <a:spcPct val="100000"/>
              </a:lnSpc>
            </a:pPr>
            <a:endParaRPr lang="nl-NL" sz="3200" dirty="0"/>
          </a:p>
          <a:p>
            <a:pPr marL="0" indent="0">
              <a:lnSpc>
                <a:spcPct val="100000"/>
              </a:lnSpc>
            </a:pPr>
            <a:r>
              <a:rPr lang="nl-NL" sz="3200" dirty="0" smtClean="0"/>
              <a:t>Alles </a:t>
            </a:r>
            <a:r>
              <a:rPr lang="nl-NL" sz="3200" dirty="0"/>
              <a:t>wat wij voor lichaam en ziel </a:t>
            </a:r>
            <a:r>
              <a:rPr lang="nl-NL" sz="3200" dirty="0" smtClean="0"/>
              <a:t>nodig </a:t>
            </a:r>
            <a:r>
              <a:rPr lang="nl-NL" sz="3200" dirty="0" err="1" smtClean="0"/>
              <a:t>heb-ben</a:t>
            </a:r>
            <a:r>
              <a:rPr lang="nl-NL" sz="3200" dirty="0" smtClean="0"/>
              <a:t>, zoals de </a:t>
            </a:r>
            <a:r>
              <a:rPr lang="nl-NL" sz="3200" dirty="0" err="1" smtClean="0"/>
              <a:t>Here</a:t>
            </a:r>
            <a:r>
              <a:rPr lang="nl-NL" sz="3200" dirty="0" smtClean="0"/>
              <a:t> Christus </a:t>
            </a:r>
            <a:r>
              <a:rPr lang="nl-NL" sz="3200" dirty="0"/>
              <a:t>dat samenvatte in het gebed dat Hijzelf ons geleerd heeft</a:t>
            </a:r>
            <a:r>
              <a:rPr lang="nl-NL" sz="3200" dirty="0" smtClean="0"/>
              <a:t>.</a:t>
            </a:r>
            <a:endParaRPr lang="nl-NL" sz="3200" dirty="0"/>
          </a:p>
        </p:txBody>
      </p:sp>
    </p:spTree>
    <p:extLst>
      <p:ext uri="{BB962C8B-B14F-4D97-AF65-F5344CB8AC3E}">
        <p14:creationId xmlns:p14="http://schemas.microsoft.com/office/powerpoint/2010/main" val="1507243131"/>
      </p:ext>
    </p:extLst>
  </p:cSld>
  <p:clrMapOvr>
    <a:masterClrMapping/>
  </p:clrMapOvr>
  <p:transition xmlns:p14="http://schemas.microsoft.com/office/powerpoint/2010/mai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5" name="Afbeelding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6712" y="-447464"/>
            <a:ext cx="10980712" cy="7321782"/>
          </a:xfrm>
          <a:prstGeom prst="rect">
            <a:avLst/>
          </a:prstGeom>
        </p:spPr>
      </p:pic>
      <p:sp>
        <p:nvSpPr>
          <p:cNvPr id="3" name="Tijdelijke aanduiding voor inhoud 2"/>
          <p:cNvSpPr>
            <a:spLocks noGrp="1"/>
          </p:cNvSpPr>
          <p:nvPr>
            <p:ph idx="1"/>
          </p:nvPr>
        </p:nvSpPr>
        <p:spPr>
          <a:xfrm>
            <a:off x="468313" y="260648"/>
            <a:ext cx="8229600" cy="6048077"/>
          </a:xfrm>
        </p:spPr>
        <p:txBody>
          <a:bodyPr/>
          <a:lstStyle/>
          <a:p>
            <a:pPr marL="0" indent="0"/>
            <a:r>
              <a:rPr lang="nl-NL" sz="4000" dirty="0" smtClean="0">
                <a:solidFill>
                  <a:srgbClr val="000000"/>
                </a:solidFill>
              </a:rPr>
              <a:t>God vindt het</a:t>
            </a:r>
          </a:p>
          <a:p>
            <a:pPr marL="0" indent="0"/>
            <a:r>
              <a:rPr lang="nl-NL" sz="4000" dirty="0" smtClean="0">
                <a:solidFill>
                  <a:srgbClr val="000000"/>
                </a:solidFill>
              </a:rPr>
              <a:t>fijn wanneer jij</a:t>
            </a:r>
          </a:p>
          <a:p>
            <a:pPr marL="0" indent="0"/>
            <a:r>
              <a:rPr lang="nl-NL" sz="4000" dirty="0" smtClean="0">
                <a:solidFill>
                  <a:srgbClr val="000000"/>
                </a:solidFill>
              </a:rPr>
              <a:t>tot Hem bidt!</a:t>
            </a:r>
          </a:p>
          <a:p>
            <a:pPr marL="0" indent="0"/>
            <a:endParaRPr lang="nl-NL" sz="4000" dirty="0" smtClean="0">
              <a:solidFill>
                <a:srgbClr val="000000"/>
              </a:solidFill>
            </a:endParaRPr>
          </a:p>
          <a:p>
            <a:pPr marL="0" indent="0"/>
            <a:r>
              <a:rPr lang="nl-NL" sz="4000" dirty="0" smtClean="0">
                <a:solidFill>
                  <a:srgbClr val="000000"/>
                </a:solidFill>
              </a:rPr>
              <a:t>Het wordt Hem</a:t>
            </a:r>
          </a:p>
          <a:p>
            <a:pPr marL="0" indent="0"/>
            <a:r>
              <a:rPr lang="nl-NL" sz="4000" dirty="0" smtClean="0">
                <a:solidFill>
                  <a:srgbClr val="000000"/>
                </a:solidFill>
              </a:rPr>
              <a:t>nooit teveel!</a:t>
            </a:r>
          </a:p>
          <a:p>
            <a:pPr marL="0" indent="0"/>
            <a:endParaRPr lang="nl-NL" sz="4000" dirty="0">
              <a:solidFill>
                <a:srgbClr val="000000"/>
              </a:solidFill>
            </a:endParaRPr>
          </a:p>
          <a:p>
            <a:pPr marL="0" indent="0"/>
            <a:r>
              <a:rPr lang="nl-NL" sz="4000" dirty="0" smtClean="0">
                <a:solidFill>
                  <a:srgbClr val="000000"/>
                </a:solidFill>
              </a:rPr>
              <a:t>Je mag alles tegen </a:t>
            </a:r>
          </a:p>
          <a:p>
            <a:pPr marL="0" indent="0"/>
            <a:r>
              <a:rPr lang="nl-NL" sz="4000" dirty="0" smtClean="0">
                <a:solidFill>
                  <a:srgbClr val="000000"/>
                </a:solidFill>
              </a:rPr>
              <a:t>Hem zeggen!</a:t>
            </a:r>
            <a:endParaRPr lang="nl-NL" sz="4000" dirty="0">
              <a:solidFill>
                <a:srgbClr val="000000"/>
              </a:solidFill>
            </a:endParaRPr>
          </a:p>
          <a:p>
            <a:pPr marL="0" indent="0"/>
            <a:endParaRPr lang="nl-NL" sz="4000" dirty="0"/>
          </a:p>
          <a:p>
            <a:pPr marL="0" indent="0"/>
            <a:endParaRPr lang="nl-NL" sz="4000" dirty="0"/>
          </a:p>
          <a:p>
            <a:pPr marL="0" indent="0"/>
            <a:endParaRPr lang="nl-NL" sz="4000" dirty="0"/>
          </a:p>
        </p:txBody>
      </p:sp>
      <p:sp>
        <p:nvSpPr>
          <p:cNvPr id="4" name="AutoShape 2" descr="Afbeeldingsresultaat voor bidden kindere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2811041930"/>
      </p:ext>
    </p:extLst>
  </p:cSld>
  <p:clrMapOvr>
    <a:masterClrMapping/>
  </p:clrMapOvr>
  <p:transition xmlns:p14="http://schemas.microsoft.com/office/powerpoint/2010/mai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2" y="115888"/>
            <a:ext cx="8424168" cy="633412"/>
          </a:xfrm>
        </p:spPr>
        <p:txBody>
          <a:bodyPr/>
          <a:lstStyle/>
          <a:p>
            <a:r>
              <a:rPr lang="nl-NL" sz="3600" dirty="0" smtClean="0"/>
              <a:t>Een INDELING voor je persoonlijk gebed</a:t>
            </a:r>
            <a:endParaRPr lang="nl-NL" sz="3600" dirty="0"/>
          </a:p>
        </p:txBody>
      </p:sp>
      <p:sp>
        <p:nvSpPr>
          <p:cNvPr id="3" name="Tijdelijke aanduiding voor inhoud 2"/>
          <p:cNvSpPr>
            <a:spLocks noGrp="1"/>
          </p:cNvSpPr>
          <p:nvPr>
            <p:ph idx="1"/>
          </p:nvPr>
        </p:nvSpPr>
        <p:spPr>
          <a:xfrm>
            <a:off x="467544" y="980728"/>
            <a:ext cx="8229600" cy="5472112"/>
          </a:xfrm>
        </p:spPr>
        <p:txBody>
          <a:bodyPr/>
          <a:lstStyle/>
          <a:p>
            <a:r>
              <a:rPr lang="nl-NL" sz="5400" dirty="0" smtClean="0">
                <a:solidFill>
                  <a:srgbClr val="FFFF00"/>
                </a:solidFill>
              </a:rPr>
              <a:t>A	</a:t>
            </a:r>
            <a:r>
              <a:rPr lang="nl-NL" sz="3600" u="sng" dirty="0" err="1" smtClean="0">
                <a:solidFill>
                  <a:srgbClr val="FFFF00"/>
                </a:solidFill>
              </a:rPr>
              <a:t>A</a:t>
            </a:r>
            <a:r>
              <a:rPr lang="nl-NL" sz="3600" dirty="0" err="1" smtClean="0">
                <a:solidFill>
                  <a:srgbClr val="FFFF00"/>
                </a:solidFill>
              </a:rPr>
              <a:t>doration</a:t>
            </a:r>
            <a:r>
              <a:rPr lang="nl-NL" sz="3600" dirty="0" smtClean="0">
                <a:solidFill>
                  <a:srgbClr val="FFFF00"/>
                </a:solidFill>
              </a:rPr>
              <a:t>		</a:t>
            </a:r>
            <a:r>
              <a:rPr lang="nl-NL" sz="5400" dirty="0" smtClean="0">
                <a:solidFill>
                  <a:srgbClr val="FFFF00"/>
                </a:solidFill>
              </a:rPr>
              <a:t>A</a:t>
            </a:r>
            <a:r>
              <a:rPr lang="nl-NL" sz="3600" dirty="0" smtClean="0">
                <a:solidFill>
                  <a:srgbClr val="FFFF00"/>
                </a:solidFill>
              </a:rPr>
              <a:t>	</a:t>
            </a:r>
            <a:r>
              <a:rPr lang="nl-NL" sz="3600" u="sng" dirty="0" smtClean="0">
                <a:solidFill>
                  <a:srgbClr val="FFFF00"/>
                </a:solidFill>
              </a:rPr>
              <a:t>A</a:t>
            </a:r>
            <a:r>
              <a:rPr lang="nl-NL" sz="3600" dirty="0" smtClean="0">
                <a:solidFill>
                  <a:srgbClr val="FFFF00"/>
                </a:solidFill>
              </a:rPr>
              <a:t>anbidding</a:t>
            </a:r>
            <a:endParaRPr lang="nl-NL" sz="3600" dirty="0">
              <a:solidFill>
                <a:srgbClr val="FFFF00"/>
              </a:solidFill>
            </a:endParaRPr>
          </a:p>
        </p:txBody>
      </p:sp>
    </p:spTree>
    <p:extLst>
      <p:ext uri="{BB962C8B-B14F-4D97-AF65-F5344CB8AC3E}">
        <p14:creationId xmlns:p14="http://schemas.microsoft.com/office/powerpoint/2010/main" val="4040635943"/>
      </p:ext>
    </p:extLst>
  </p:cSld>
  <p:clrMapOvr>
    <a:masterClrMapping/>
  </p:clrMapOvr>
  <p:transition xmlns:p14="http://schemas.microsoft.com/office/powerpoint/2010/mai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2" y="115888"/>
            <a:ext cx="8424168" cy="633412"/>
          </a:xfrm>
        </p:spPr>
        <p:txBody>
          <a:bodyPr/>
          <a:lstStyle/>
          <a:p>
            <a:r>
              <a:rPr lang="nl-NL" sz="3600" dirty="0" smtClean="0"/>
              <a:t>Een INDELING voor je persoonlijk gebed</a:t>
            </a:r>
            <a:endParaRPr lang="nl-NL" sz="3600" dirty="0"/>
          </a:p>
        </p:txBody>
      </p:sp>
      <p:sp>
        <p:nvSpPr>
          <p:cNvPr id="3" name="Tijdelijke aanduiding voor inhoud 2"/>
          <p:cNvSpPr>
            <a:spLocks noGrp="1"/>
          </p:cNvSpPr>
          <p:nvPr>
            <p:ph idx="1"/>
          </p:nvPr>
        </p:nvSpPr>
        <p:spPr>
          <a:xfrm>
            <a:off x="467544" y="980728"/>
            <a:ext cx="8229600" cy="5472112"/>
          </a:xfrm>
        </p:spPr>
        <p:txBody>
          <a:bodyPr/>
          <a:lstStyle/>
          <a:p>
            <a:r>
              <a:rPr lang="nl-NL" sz="5400" dirty="0" smtClean="0"/>
              <a:t>A	</a:t>
            </a:r>
            <a:r>
              <a:rPr lang="nl-NL" sz="3600" u="sng" dirty="0" err="1" smtClean="0"/>
              <a:t>A</a:t>
            </a:r>
            <a:r>
              <a:rPr lang="nl-NL" sz="3600" dirty="0" err="1" smtClean="0"/>
              <a:t>doration</a:t>
            </a:r>
            <a:r>
              <a:rPr lang="nl-NL" sz="3600" dirty="0" smtClean="0"/>
              <a:t>		</a:t>
            </a:r>
            <a:r>
              <a:rPr lang="nl-NL" sz="5400" dirty="0" smtClean="0"/>
              <a:t>A</a:t>
            </a:r>
            <a:r>
              <a:rPr lang="nl-NL" sz="3600" dirty="0" smtClean="0"/>
              <a:t>	</a:t>
            </a:r>
            <a:r>
              <a:rPr lang="nl-NL" sz="3600" u="sng" dirty="0" smtClean="0"/>
              <a:t>A</a:t>
            </a:r>
            <a:r>
              <a:rPr lang="nl-NL" sz="3600" dirty="0" smtClean="0"/>
              <a:t>anbidding</a:t>
            </a:r>
          </a:p>
          <a:p>
            <a:endParaRPr lang="nl-NL" sz="3600" dirty="0"/>
          </a:p>
          <a:p>
            <a:r>
              <a:rPr lang="nl-NL" sz="5400" dirty="0" smtClean="0">
                <a:solidFill>
                  <a:srgbClr val="FFFF00"/>
                </a:solidFill>
              </a:rPr>
              <a:t>C</a:t>
            </a:r>
            <a:r>
              <a:rPr lang="nl-NL" sz="5400" dirty="0">
                <a:solidFill>
                  <a:srgbClr val="FFFF00"/>
                </a:solidFill>
              </a:rPr>
              <a:t>	</a:t>
            </a:r>
            <a:r>
              <a:rPr lang="nl-NL" sz="3600" u="sng" dirty="0" err="1" smtClean="0">
                <a:solidFill>
                  <a:srgbClr val="FFFF00"/>
                </a:solidFill>
              </a:rPr>
              <a:t>C</a:t>
            </a:r>
            <a:r>
              <a:rPr lang="nl-NL" sz="3600" dirty="0" err="1" smtClean="0">
                <a:solidFill>
                  <a:srgbClr val="FFFF00"/>
                </a:solidFill>
              </a:rPr>
              <a:t>onfession</a:t>
            </a:r>
            <a:r>
              <a:rPr lang="nl-NL" sz="3600" dirty="0">
                <a:solidFill>
                  <a:srgbClr val="FFFF00"/>
                </a:solidFill>
              </a:rPr>
              <a:t>		</a:t>
            </a:r>
            <a:r>
              <a:rPr lang="nl-NL" sz="5400" dirty="0" smtClean="0">
                <a:solidFill>
                  <a:srgbClr val="FFFF00"/>
                </a:solidFill>
              </a:rPr>
              <a:t>B</a:t>
            </a:r>
            <a:r>
              <a:rPr lang="nl-NL" sz="3600" dirty="0">
                <a:solidFill>
                  <a:srgbClr val="FFFF00"/>
                </a:solidFill>
              </a:rPr>
              <a:t>	</a:t>
            </a:r>
            <a:r>
              <a:rPr lang="nl-NL" sz="3600" u="sng" dirty="0" smtClean="0">
                <a:solidFill>
                  <a:srgbClr val="FFFF00"/>
                </a:solidFill>
              </a:rPr>
              <a:t>B</a:t>
            </a:r>
            <a:r>
              <a:rPr lang="nl-NL" sz="3600" dirty="0" smtClean="0">
                <a:solidFill>
                  <a:srgbClr val="FFFF00"/>
                </a:solidFill>
              </a:rPr>
              <a:t>elijden</a:t>
            </a:r>
            <a:endParaRPr lang="nl-NL" sz="3600" dirty="0">
              <a:solidFill>
                <a:srgbClr val="FFFF00"/>
              </a:solidFill>
            </a:endParaRPr>
          </a:p>
        </p:txBody>
      </p:sp>
    </p:spTree>
    <p:extLst>
      <p:ext uri="{BB962C8B-B14F-4D97-AF65-F5344CB8AC3E}">
        <p14:creationId xmlns:p14="http://schemas.microsoft.com/office/powerpoint/2010/main" val="353875189"/>
      </p:ext>
    </p:extLst>
  </p:cSld>
  <p:clrMapOvr>
    <a:masterClrMapping/>
  </p:clrMapOvr>
  <p:transition xmlns:p14="http://schemas.microsoft.com/office/powerpoint/2010/mai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2" y="115888"/>
            <a:ext cx="8424168" cy="633412"/>
          </a:xfrm>
        </p:spPr>
        <p:txBody>
          <a:bodyPr/>
          <a:lstStyle/>
          <a:p>
            <a:r>
              <a:rPr lang="nl-NL" sz="3600" dirty="0" smtClean="0"/>
              <a:t>Een INDELING voor je persoonlijk gebed</a:t>
            </a:r>
            <a:endParaRPr lang="nl-NL" sz="3600" dirty="0"/>
          </a:p>
        </p:txBody>
      </p:sp>
      <p:sp>
        <p:nvSpPr>
          <p:cNvPr id="3" name="Tijdelijke aanduiding voor inhoud 2"/>
          <p:cNvSpPr>
            <a:spLocks noGrp="1"/>
          </p:cNvSpPr>
          <p:nvPr>
            <p:ph idx="1"/>
          </p:nvPr>
        </p:nvSpPr>
        <p:spPr>
          <a:xfrm>
            <a:off x="467544" y="980728"/>
            <a:ext cx="8229600" cy="5472112"/>
          </a:xfrm>
        </p:spPr>
        <p:txBody>
          <a:bodyPr/>
          <a:lstStyle/>
          <a:p>
            <a:r>
              <a:rPr lang="nl-NL" sz="5400" dirty="0" smtClean="0"/>
              <a:t>A	</a:t>
            </a:r>
            <a:r>
              <a:rPr lang="nl-NL" sz="3600" u="sng" dirty="0" err="1" smtClean="0"/>
              <a:t>A</a:t>
            </a:r>
            <a:r>
              <a:rPr lang="nl-NL" sz="3600" dirty="0" err="1" smtClean="0"/>
              <a:t>doration</a:t>
            </a:r>
            <a:r>
              <a:rPr lang="nl-NL" sz="3600" dirty="0" smtClean="0"/>
              <a:t>		</a:t>
            </a:r>
            <a:r>
              <a:rPr lang="nl-NL" sz="5400" dirty="0" smtClean="0"/>
              <a:t>A</a:t>
            </a:r>
            <a:r>
              <a:rPr lang="nl-NL" sz="3600" dirty="0" smtClean="0"/>
              <a:t>	</a:t>
            </a:r>
            <a:r>
              <a:rPr lang="nl-NL" sz="3600" u="sng" dirty="0" smtClean="0"/>
              <a:t>A</a:t>
            </a:r>
            <a:r>
              <a:rPr lang="nl-NL" sz="3600" dirty="0" smtClean="0"/>
              <a:t>anbidding</a:t>
            </a:r>
          </a:p>
          <a:p>
            <a:endParaRPr lang="nl-NL" sz="3600" dirty="0"/>
          </a:p>
          <a:p>
            <a:r>
              <a:rPr lang="nl-NL" sz="5400" dirty="0" smtClean="0"/>
              <a:t>C</a:t>
            </a:r>
            <a:r>
              <a:rPr lang="nl-NL" sz="5400" dirty="0"/>
              <a:t>	</a:t>
            </a:r>
            <a:r>
              <a:rPr lang="nl-NL" sz="3600" u="sng" dirty="0" err="1" smtClean="0"/>
              <a:t>C</a:t>
            </a:r>
            <a:r>
              <a:rPr lang="nl-NL" sz="3600" dirty="0" err="1" smtClean="0"/>
              <a:t>onfession</a:t>
            </a:r>
            <a:r>
              <a:rPr lang="nl-NL" sz="3600" dirty="0"/>
              <a:t>		</a:t>
            </a:r>
            <a:r>
              <a:rPr lang="nl-NL" sz="5400" dirty="0" smtClean="0"/>
              <a:t>B</a:t>
            </a:r>
            <a:r>
              <a:rPr lang="nl-NL" sz="3600" dirty="0"/>
              <a:t>	</a:t>
            </a:r>
            <a:r>
              <a:rPr lang="nl-NL" sz="3600" u="sng" dirty="0" smtClean="0"/>
              <a:t>B</a:t>
            </a:r>
            <a:r>
              <a:rPr lang="nl-NL" sz="3600" dirty="0" smtClean="0"/>
              <a:t>elijden</a:t>
            </a:r>
          </a:p>
          <a:p>
            <a:endParaRPr lang="nl-NL" sz="3600" dirty="0"/>
          </a:p>
          <a:p>
            <a:r>
              <a:rPr lang="nl-NL" sz="5400" dirty="0" smtClean="0">
                <a:solidFill>
                  <a:srgbClr val="FFFF00"/>
                </a:solidFill>
              </a:rPr>
              <a:t>T</a:t>
            </a:r>
            <a:r>
              <a:rPr lang="nl-NL" sz="5400" dirty="0">
                <a:solidFill>
                  <a:srgbClr val="FFFF00"/>
                </a:solidFill>
              </a:rPr>
              <a:t>	</a:t>
            </a:r>
            <a:r>
              <a:rPr lang="nl-NL" sz="3600" u="sng" dirty="0" err="1" smtClean="0">
                <a:solidFill>
                  <a:srgbClr val="FFFF00"/>
                </a:solidFill>
              </a:rPr>
              <a:t>Thanksgiving</a:t>
            </a:r>
            <a:r>
              <a:rPr lang="nl-NL" sz="3600" dirty="0">
                <a:solidFill>
                  <a:srgbClr val="FFFF00"/>
                </a:solidFill>
              </a:rPr>
              <a:t>		</a:t>
            </a:r>
            <a:endParaRPr lang="nl-NL" sz="3600" dirty="0" smtClean="0">
              <a:solidFill>
                <a:srgbClr val="FFFF00"/>
              </a:solidFill>
            </a:endParaRPr>
          </a:p>
          <a:p>
            <a:endParaRPr lang="nl-NL" sz="3600" dirty="0">
              <a:solidFill>
                <a:srgbClr val="FFFF00"/>
              </a:solidFill>
            </a:endParaRPr>
          </a:p>
          <a:p>
            <a:r>
              <a:rPr lang="nl-NL" sz="3600" dirty="0" smtClean="0">
                <a:solidFill>
                  <a:srgbClr val="FFFF00"/>
                </a:solidFill>
              </a:rPr>
              <a:t>					</a:t>
            </a:r>
            <a:r>
              <a:rPr lang="nl-NL" sz="3600" dirty="0">
                <a:solidFill>
                  <a:srgbClr val="FFFF00"/>
                </a:solidFill>
              </a:rPr>
              <a:t>	</a:t>
            </a:r>
            <a:r>
              <a:rPr lang="nl-NL" sz="5400" dirty="0" smtClean="0">
                <a:solidFill>
                  <a:srgbClr val="FFFF00"/>
                </a:solidFill>
              </a:rPr>
              <a:t>D</a:t>
            </a:r>
            <a:r>
              <a:rPr lang="nl-NL" sz="3600" dirty="0">
                <a:solidFill>
                  <a:srgbClr val="FFFF00"/>
                </a:solidFill>
              </a:rPr>
              <a:t>	</a:t>
            </a:r>
            <a:r>
              <a:rPr lang="nl-NL" sz="3600" u="sng" dirty="0" smtClean="0">
                <a:solidFill>
                  <a:srgbClr val="FFFF00"/>
                </a:solidFill>
              </a:rPr>
              <a:t>Danken</a:t>
            </a:r>
            <a:endParaRPr lang="nl-NL" sz="3600" dirty="0">
              <a:solidFill>
                <a:srgbClr val="FFFF00"/>
              </a:solidFill>
            </a:endParaRPr>
          </a:p>
          <a:p>
            <a:endParaRPr lang="nl-NL" sz="3600" dirty="0"/>
          </a:p>
        </p:txBody>
      </p:sp>
    </p:spTree>
    <p:extLst>
      <p:ext uri="{BB962C8B-B14F-4D97-AF65-F5344CB8AC3E}">
        <p14:creationId xmlns:p14="http://schemas.microsoft.com/office/powerpoint/2010/main" val="3871640428"/>
      </p:ext>
    </p:extLst>
  </p:cSld>
  <p:clrMapOvr>
    <a:masterClrMapping/>
  </p:clrMapOvr>
  <p:transition xmlns:p14="http://schemas.microsoft.com/office/powerpoint/2010/mai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2" y="115888"/>
            <a:ext cx="8424168" cy="633412"/>
          </a:xfrm>
        </p:spPr>
        <p:txBody>
          <a:bodyPr/>
          <a:lstStyle/>
          <a:p>
            <a:r>
              <a:rPr lang="nl-NL" sz="3600" dirty="0" smtClean="0"/>
              <a:t>Een INDELING voor je persoonlijk gebed</a:t>
            </a:r>
            <a:endParaRPr lang="nl-NL" sz="3600" dirty="0"/>
          </a:p>
        </p:txBody>
      </p:sp>
      <p:sp>
        <p:nvSpPr>
          <p:cNvPr id="3" name="Tijdelijke aanduiding voor inhoud 2"/>
          <p:cNvSpPr>
            <a:spLocks noGrp="1"/>
          </p:cNvSpPr>
          <p:nvPr>
            <p:ph idx="1"/>
          </p:nvPr>
        </p:nvSpPr>
        <p:spPr>
          <a:xfrm>
            <a:off x="467544" y="980728"/>
            <a:ext cx="8229600" cy="5472112"/>
          </a:xfrm>
        </p:spPr>
        <p:txBody>
          <a:bodyPr/>
          <a:lstStyle/>
          <a:p>
            <a:r>
              <a:rPr lang="nl-NL" sz="5400" dirty="0" smtClean="0"/>
              <a:t>A	</a:t>
            </a:r>
            <a:r>
              <a:rPr lang="nl-NL" sz="3600" u="sng" dirty="0" err="1" smtClean="0"/>
              <a:t>A</a:t>
            </a:r>
            <a:r>
              <a:rPr lang="nl-NL" sz="3600" dirty="0" err="1" smtClean="0"/>
              <a:t>doration</a:t>
            </a:r>
            <a:r>
              <a:rPr lang="nl-NL" sz="3600" dirty="0" smtClean="0"/>
              <a:t>		</a:t>
            </a:r>
            <a:r>
              <a:rPr lang="nl-NL" sz="5400" dirty="0" smtClean="0"/>
              <a:t>A</a:t>
            </a:r>
            <a:r>
              <a:rPr lang="nl-NL" sz="3600" dirty="0" smtClean="0"/>
              <a:t>	</a:t>
            </a:r>
            <a:r>
              <a:rPr lang="nl-NL" sz="3600" u="sng" dirty="0" smtClean="0"/>
              <a:t>A</a:t>
            </a:r>
            <a:r>
              <a:rPr lang="nl-NL" sz="3600" dirty="0" smtClean="0"/>
              <a:t>anbidding</a:t>
            </a:r>
          </a:p>
          <a:p>
            <a:endParaRPr lang="nl-NL" sz="3600" dirty="0"/>
          </a:p>
          <a:p>
            <a:r>
              <a:rPr lang="nl-NL" sz="5400" dirty="0" smtClean="0"/>
              <a:t>C</a:t>
            </a:r>
            <a:r>
              <a:rPr lang="nl-NL" sz="5400" dirty="0"/>
              <a:t>	</a:t>
            </a:r>
            <a:r>
              <a:rPr lang="nl-NL" sz="3600" u="sng" dirty="0" err="1" smtClean="0"/>
              <a:t>C</a:t>
            </a:r>
            <a:r>
              <a:rPr lang="nl-NL" sz="3600" dirty="0" err="1" smtClean="0"/>
              <a:t>onfession</a:t>
            </a:r>
            <a:r>
              <a:rPr lang="nl-NL" sz="3600" dirty="0"/>
              <a:t>		</a:t>
            </a:r>
            <a:r>
              <a:rPr lang="nl-NL" sz="5400" dirty="0" smtClean="0"/>
              <a:t>B</a:t>
            </a:r>
            <a:r>
              <a:rPr lang="nl-NL" sz="3600" dirty="0"/>
              <a:t>	</a:t>
            </a:r>
            <a:r>
              <a:rPr lang="nl-NL" sz="3600" u="sng" dirty="0" smtClean="0"/>
              <a:t>B</a:t>
            </a:r>
            <a:r>
              <a:rPr lang="nl-NL" sz="3600" dirty="0" smtClean="0"/>
              <a:t>elijden</a:t>
            </a:r>
          </a:p>
          <a:p>
            <a:endParaRPr lang="nl-NL" sz="3600" dirty="0"/>
          </a:p>
          <a:p>
            <a:r>
              <a:rPr lang="nl-NL" sz="5400" dirty="0" smtClean="0"/>
              <a:t>T</a:t>
            </a:r>
            <a:r>
              <a:rPr lang="nl-NL" sz="5400" dirty="0"/>
              <a:t>	</a:t>
            </a:r>
            <a:r>
              <a:rPr lang="nl-NL" sz="3600" u="sng" dirty="0" err="1" smtClean="0"/>
              <a:t>Thanksgiving</a:t>
            </a:r>
            <a:r>
              <a:rPr lang="nl-NL" sz="3600" dirty="0"/>
              <a:t>		</a:t>
            </a:r>
            <a:r>
              <a:rPr lang="nl-NL" sz="5400" dirty="0" smtClean="0">
                <a:solidFill>
                  <a:srgbClr val="FFFF00"/>
                </a:solidFill>
              </a:rPr>
              <a:t>C</a:t>
            </a:r>
            <a:r>
              <a:rPr lang="nl-NL" sz="3600" dirty="0">
                <a:solidFill>
                  <a:srgbClr val="FFFF00"/>
                </a:solidFill>
              </a:rPr>
              <a:t>	</a:t>
            </a:r>
            <a:r>
              <a:rPr lang="nl-NL" sz="3600" u="sng" dirty="0" smtClean="0">
                <a:solidFill>
                  <a:srgbClr val="FFFF00"/>
                </a:solidFill>
              </a:rPr>
              <a:t>Concrete </a:t>
            </a:r>
          </a:p>
          <a:p>
            <a:r>
              <a:rPr lang="nl-NL" sz="3600" dirty="0" smtClean="0">
                <a:solidFill>
                  <a:srgbClr val="FFFF00"/>
                </a:solidFill>
              </a:rPr>
              <a:t>							</a:t>
            </a:r>
            <a:r>
              <a:rPr lang="nl-NL" sz="3600" u="sng" dirty="0" smtClean="0">
                <a:solidFill>
                  <a:srgbClr val="FFFF00"/>
                </a:solidFill>
              </a:rPr>
              <a:t>voorbede</a:t>
            </a:r>
            <a:endParaRPr lang="nl-NL" sz="3600" u="sng" dirty="0">
              <a:solidFill>
                <a:srgbClr val="FFFF00"/>
              </a:solidFill>
            </a:endParaRPr>
          </a:p>
          <a:p>
            <a:r>
              <a:rPr lang="nl-NL" sz="5400" dirty="0" smtClean="0">
                <a:solidFill>
                  <a:srgbClr val="FFFF00"/>
                </a:solidFill>
              </a:rPr>
              <a:t>S</a:t>
            </a:r>
            <a:r>
              <a:rPr lang="nl-NL" sz="5400" dirty="0">
                <a:solidFill>
                  <a:srgbClr val="FFFF00"/>
                </a:solidFill>
              </a:rPr>
              <a:t>	</a:t>
            </a:r>
            <a:r>
              <a:rPr lang="nl-NL" sz="3600" u="sng" dirty="0" err="1" smtClean="0">
                <a:solidFill>
                  <a:srgbClr val="FFFF00"/>
                </a:solidFill>
              </a:rPr>
              <a:t>S</a:t>
            </a:r>
            <a:r>
              <a:rPr lang="nl-NL" sz="3600" dirty="0" err="1" smtClean="0">
                <a:solidFill>
                  <a:srgbClr val="FFFF00"/>
                </a:solidFill>
              </a:rPr>
              <a:t>upplication</a:t>
            </a:r>
            <a:r>
              <a:rPr lang="nl-NL" sz="3600" dirty="0">
                <a:solidFill>
                  <a:srgbClr val="FFFF00"/>
                </a:solidFill>
              </a:rPr>
              <a:t>	</a:t>
            </a:r>
            <a:r>
              <a:rPr lang="nl-NL" sz="3600" dirty="0"/>
              <a:t>	</a:t>
            </a:r>
            <a:r>
              <a:rPr lang="nl-NL" sz="5400" dirty="0" smtClean="0"/>
              <a:t>D</a:t>
            </a:r>
            <a:r>
              <a:rPr lang="nl-NL" sz="3600" dirty="0"/>
              <a:t>	</a:t>
            </a:r>
            <a:r>
              <a:rPr lang="nl-NL" sz="3600" u="sng" dirty="0" smtClean="0"/>
              <a:t>Danken</a:t>
            </a:r>
            <a:endParaRPr lang="nl-NL" sz="3600" dirty="0"/>
          </a:p>
          <a:p>
            <a:endParaRPr lang="nl-NL" sz="3600" dirty="0"/>
          </a:p>
        </p:txBody>
      </p:sp>
    </p:spTree>
    <p:extLst>
      <p:ext uri="{BB962C8B-B14F-4D97-AF65-F5344CB8AC3E}">
        <p14:creationId xmlns:p14="http://schemas.microsoft.com/office/powerpoint/2010/main" val="1112406932"/>
      </p:ext>
    </p:extLst>
  </p:cSld>
  <p:clrMapOvr>
    <a:masterClrMapping/>
  </p:clrMapOvr>
  <p:transition xmlns:p14="http://schemas.microsoft.com/office/powerpoint/2010/mai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5" name="Afbeelding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6712" y="-447464"/>
            <a:ext cx="10980712" cy="7321782"/>
          </a:xfrm>
          <a:prstGeom prst="rect">
            <a:avLst/>
          </a:prstGeom>
        </p:spPr>
      </p:pic>
      <p:sp>
        <p:nvSpPr>
          <p:cNvPr id="3" name="Tijdelijke aanduiding voor inhoud 2"/>
          <p:cNvSpPr>
            <a:spLocks noGrp="1"/>
          </p:cNvSpPr>
          <p:nvPr>
            <p:ph idx="1"/>
          </p:nvPr>
        </p:nvSpPr>
        <p:spPr>
          <a:xfrm>
            <a:off x="307975" y="679308"/>
            <a:ext cx="8389938" cy="6048077"/>
          </a:xfrm>
        </p:spPr>
        <p:txBody>
          <a:bodyPr/>
          <a:lstStyle/>
          <a:p>
            <a:pPr marL="0" indent="0"/>
            <a:r>
              <a:rPr lang="nl-NL" sz="4000" dirty="0" smtClean="0">
                <a:solidFill>
                  <a:srgbClr val="000000"/>
                </a:solidFill>
              </a:rPr>
              <a:t>Het </a:t>
            </a:r>
            <a:r>
              <a:rPr lang="nl-NL" sz="4000" dirty="0" err="1" smtClean="0">
                <a:solidFill>
                  <a:srgbClr val="000000"/>
                </a:solidFill>
              </a:rPr>
              <a:t>bijbelboek</a:t>
            </a:r>
            <a:endParaRPr lang="nl-NL" sz="4000" dirty="0" smtClean="0">
              <a:solidFill>
                <a:srgbClr val="000000"/>
              </a:solidFill>
            </a:endParaRPr>
          </a:p>
          <a:p>
            <a:pPr marL="0" indent="0"/>
            <a:r>
              <a:rPr lang="nl-NL" sz="4000" b="1" dirty="0" smtClean="0">
                <a:solidFill>
                  <a:srgbClr val="000000"/>
                </a:solidFill>
              </a:rPr>
              <a:t>Handelingen</a:t>
            </a:r>
          </a:p>
          <a:p>
            <a:pPr marL="0" indent="0"/>
            <a:r>
              <a:rPr lang="nl-NL" sz="4000" dirty="0" smtClean="0">
                <a:solidFill>
                  <a:srgbClr val="000000"/>
                </a:solidFill>
              </a:rPr>
              <a:t>over bidden:</a:t>
            </a:r>
          </a:p>
          <a:p>
            <a:pPr marL="0" indent="0"/>
            <a:endParaRPr lang="nl-NL" sz="4000" dirty="0">
              <a:solidFill>
                <a:srgbClr val="000000"/>
              </a:solidFill>
            </a:endParaRPr>
          </a:p>
          <a:p>
            <a:pPr marL="742950" indent="-742950">
              <a:buAutoNum type="alphaLcParenR"/>
            </a:pPr>
            <a:r>
              <a:rPr lang="nl-NL" sz="4000" dirty="0" smtClean="0">
                <a:solidFill>
                  <a:srgbClr val="000000"/>
                </a:solidFill>
              </a:rPr>
              <a:t>Kenmerkend</a:t>
            </a:r>
          </a:p>
          <a:p>
            <a:pPr marL="742950" indent="-742950">
              <a:buAutoNum type="alphaLcParenR"/>
            </a:pPr>
            <a:r>
              <a:rPr lang="nl-NL" sz="4000" dirty="0" smtClean="0">
                <a:solidFill>
                  <a:srgbClr val="000000"/>
                </a:solidFill>
              </a:rPr>
              <a:t>Samen</a:t>
            </a:r>
          </a:p>
          <a:p>
            <a:pPr marL="742950" indent="-742950">
              <a:buAutoNum type="alphaLcParenR"/>
            </a:pPr>
            <a:r>
              <a:rPr lang="nl-NL" sz="4000" dirty="0" smtClean="0">
                <a:solidFill>
                  <a:srgbClr val="000000"/>
                </a:solidFill>
              </a:rPr>
              <a:t>Besluitvorming</a:t>
            </a:r>
          </a:p>
          <a:p>
            <a:pPr marL="742950" indent="-742950">
              <a:buAutoNum type="alphaLcParenR"/>
            </a:pPr>
            <a:r>
              <a:rPr lang="nl-NL" sz="4000" dirty="0" smtClean="0">
                <a:solidFill>
                  <a:srgbClr val="000000"/>
                </a:solidFill>
              </a:rPr>
              <a:t>Ambtsdragers</a:t>
            </a:r>
            <a:endParaRPr lang="nl-NL" sz="4000" dirty="0">
              <a:solidFill>
                <a:srgbClr val="000000"/>
              </a:solidFill>
            </a:endParaRPr>
          </a:p>
          <a:p>
            <a:pPr marL="0" indent="0"/>
            <a:endParaRPr lang="nl-NL" sz="4000" dirty="0"/>
          </a:p>
          <a:p>
            <a:pPr marL="0" indent="0"/>
            <a:endParaRPr lang="nl-NL" sz="4000" dirty="0"/>
          </a:p>
          <a:p>
            <a:pPr marL="0" indent="0"/>
            <a:endParaRPr lang="nl-NL" sz="4000" dirty="0"/>
          </a:p>
        </p:txBody>
      </p:sp>
      <p:sp>
        <p:nvSpPr>
          <p:cNvPr id="4" name="AutoShape 2" descr="Afbeeldingsresultaat voor bidden kindere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302721105"/>
      </p:ext>
    </p:extLst>
  </p:cSld>
  <p:clrMapOvr>
    <a:masterClrMapping/>
  </p:clrMapOvr>
  <p:transition xmlns:p14="http://schemas.microsoft.com/office/powerpoint/2010/mai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404664"/>
            <a:ext cx="8784976" cy="633412"/>
          </a:xfrm>
        </p:spPr>
        <p:txBody>
          <a:bodyPr/>
          <a:lstStyle/>
          <a:p>
            <a:pPr marL="0" indent="0"/>
            <a:endParaRPr lang="nl-NL" sz="4000" u="none" dirty="0"/>
          </a:p>
        </p:txBody>
      </p:sp>
      <p:sp>
        <p:nvSpPr>
          <p:cNvPr id="5" name="Tijdelijke aanduiding voor inhoud 4"/>
          <p:cNvSpPr>
            <a:spLocks noGrp="1"/>
          </p:cNvSpPr>
          <p:nvPr>
            <p:ph idx="1"/>
          </p:nvPr>
        </p:nvSpPr>
        <p:spPr>
          <a:xfrm>
            <a:off x="467544" y="404664"/>
            <a:ext cx="8229600" cy="5472112"/>
          </a:xfrm>
        </p:spPr>
        <p:txBody>
          <a:bodyPr/>
          <a:lstStyle/>
          <a:p>
            <a:pPr marL="0" indent="0"/>
            <a:r>
              <a:rPr lang="nl-NL" sz="3200" baseline="30000" dirty="0"/>
              <a:t>18</a:t>
            </a:r>
            <a:r>
              <a:rPr lang="nl-NL" sz="3200" dirty="0"/>
              <a:t> Laat u bij het bidden leiden door de Geest, iedere keer dat </a:t>
            </a:r>
            <a:r>
              <a:rPr lang="nl-NL" sz="3200" dirty="0" smtClean="0"/>
              <a:t>u bidt</a:t>
            </a:r>
            <a:r>
              <a:rPr lang="nl-NL" sz="3200" dirty="0"/>
              <a:t>; blijf waakzaam en </a:t>
            </a:r>
            <a:r>
              <a:rPr lang="nl-NL" sz="3200" dirty="0" smtClean="0"/>
              <a:t>bid voortdurend </a:t>
            </a:r>
            <a:r>
              <a:rPr lang="nl-NL" sz="3200" dirty="0"/>
              <a:t>voor alle heiligen.</a:t>
            </a:r>
            <a:r>
              <a:rPr lang="nl-NL" sz="3200" baseline="30000" dirty="0"/>
              <a:t>19</a:t>
            </a:r>
            <a:r>
              <a:rPr lang="nl-NL" sz="3200" dirty="0"/>
              <a:t> Bid ook voor mij, dat mij de juiste woorden gegeven worden wanneer ik verkondig, zodat ik met vrijmoedigheid het mysterie mag openbaren van het evangelie</a:t>
            </a:r>
            <a:r>
              <a:rPr lang="nl-NL" sz="3200" baseline="30000" dirty="0"/>
              <a:t>20</a:t>
            </a:r>
            <a:r>
              <a:rPr lang="nl-NL" sz="3200" dirty="0"/>
              <a:t> waarvan ik gezant ben, ook in </a:t>
            </a:r>
            <a:r>
              <a:rPr lang="nl-NL" sz="3200" dirty="0" smtClean="0"/>
              <a:t>de gevangenis</a:t>
            </a:r>
            <a:r>
              <a:rPr lang="nl-NL" sz="3200" dirty="0"/>
              <a:t>. Bid dat ik daarbij zo vrijmoedig spreek als nodig is</a:t>
            </a:r>
            <a:r>
              <a:rPr lang="nl-NL" sz="3200" dirty="0" smtClean="0"/>
              <a:t>.</a:t>
            </a:r>
          </a:p>
          <a:p>
            <a:pPr marL="0" indent="0"/>
            <a:r>
              <a:rPr lang="nl-NL" sz="2400" dirty="0" smtClean="0"/>
              <a:t>				       Efeziërs 6  vers 18 t/m 20</a:t>
            </a:r>
          </a:p>
          <a:p>
            <a:pPr marL="0" indent="0"/>
            <a:endParaRPr lang="nl-NL" sz="2000" dirty="0"/>
          </a:p>
        </p:txBody>
      </p:sp>
    </p:spTree>
    <p:extLst>
      <p:ext uri="{BB962C8B-B14F-4D97-AF65-F5344CB8AC3E}">
        <p14:creationId xmlns:p14="http://schemas.microsoft.com/office/powerpoint/2010/main" val="3272487581"/>
      </p:ext>
    </p:extLst>
  </p:cSld>
  <p:clrMapOvr>
    <a:masterClrMapping/>
  </p:clrMapOvr>
  <p:transition xmlns:p14="http://schemas.microsoft.com/office/powerpoint/2010/mai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404664"/>
            <a:ext cx="8784976" cy="633412"/>
          </a:xfrm>
        </p:spPr>
        <p:txBody>
          <a:bodyPr/>
          <a:lstStyle/>
          <a:p>
            <a:pPr marL="0" indent="0"/>
            <a:endParaRPr lang="nl-NL" sz="4000" u="none" dirty="0"/>
          </a:p>
        </p:txBody>
      </p:sp>
      <p:sp>
        <p:nvSpPr>
          <p:cNvPr id="5" name="Tijdelijke aanduiding voor inhoud 4"/>
          <p:cNvSpPr>
            <a:spLocks noGrp="1"/>
          </p:cNvSpPr>
          <p:nvPr>
            <p:ph idx="1"/>
          </p:nvPr>
        </p:nvSpPr>
        <p:spPr>
          <a:xfrm>
            <a:off x="467544" y="404664"/>
            <a:ext cx="8280920" cy="5472112"/>
          </a:xfrm>
        </p:spPr>
        <p:txBody>
          <a:bodyPr/>
          <a:lstStyle/>
          <a:p>
            <a:pPr marL="0" indent="0"/>
            <a:r>
              <a:rPr lang="nl-NL" sz="3200" baseline="30000" dirty="0"/>
              <a:t>3</a:t>
            </a:r>
            <a:r>
              <a:rPr lang="nl-NL" sz="3200" dirty="0"/>
              <a:t> In al onze gebeden danken wij God, de Vader van onze Heer </a:t>
            </a:r>
            <a:r>
              <a:rPr lang="nl-NL" sz="3200" dirty="0" smtClean="0"/>
              <a:t>Jezus Christus</a:t>
            </a:r>
            <a:r>
              <a:rPr lang="nl-NL" sz="3200" dirty="0"/>
              <a:t>, voor u, </a:t>
            </a:r>
            <a:r>
              <a:rPr lang="nl-NL" sz="3200" baseline="30000" dirty="0"/>
              <a:t>4</a:t>
            </a:r>
            <a:r>
              <a:rPr lang="nl-NL" sz="3200" dirty="0"/>
              <a:t> want we hebben gehoord dat u </a:t>
            </a:r>
            <a:r>
              <a:rPr lang="nl-NL" sz="3200" dirty="0" smtClean="0"/>
              <a:t>in Jezus</a:t>
            </a:r>
            <a:r>
              <a:rPr lang="nl-NL" sz="3200" dirty="0"/>
              <a:t> </a:t>
            </a:r>
            <a:endParaRPr lang="nl-NL" sz="3200" dirty="0" smtClean="0"/>
          </a:p>
          <a:p>
            <a:pPr marL="0" indent="0"/>
            <a:r>
              <a:rPr lang="nl-NL" sz="3200" dirty="0" smtClean="0"/>
              <a:t>Christus gelooft en alle</a:t>
            </a:r>
            <a:r>
              <a:rPr lang="nl-NL" sz="3200" dirty="0"/>
              <a:t> </a:t>
            </a:r>
            <a:r>
              <a:rPr lang="nl-NL" sz="3200" dirty="0" smtClean="0"/>
              <a:t>heiligen</a:t>
            </a:r>
            <a:r>
              <a:rPr lang="nl-NL" sz="3200" dirty="0"/>
              <a:t> </a:t>
            </a:r>
            <a:r>
              <a:rPr lang="nl-NL" sz="3200" dirty="0" smtClean="0"/>
              <a:t>liefhebt. </a:t>
            </a:r>
          </a:p>
          <a:p>
            <a:pPr marL="0" indent="0"/>
            <a:r>
              <a:rPr lang="nl-NL" sz="3200" baseline="30000" dirty="0" smtClean="0"/>
              <a:t>9</a:t>
            </a:r>
            <a:r>
              <a:rPr lang="nl-NL" sz="3200" dirty="0"/>
              <a:t> Daarom bidden wij onophoudelijk voor u, vanaf de dag dat we dat gehoord hebben. We vragen dat u Gods wil ten volle mag leren kennen door de wijsheid en het inzicht die zijn Geest u schenkt.</a:t>
            </a:r>
            <a:endParaRPr lang="nl-NL" sz="3200" dirty="0" smtClean="0"/>
          </a:p>
          <a:p>
            <a:pPr marL="0" indent="0"/>
            <a:r>
              <a:rPr lang="nl-NL" sz="2400" dirty="0" smtClean="0"/>
              <a:t>			              </a:t>
            </a:r>
            <a:r>
              <a:rPr lang="nl-NL" sz="2400" dirty="0" err="1" smtClean="0"/>
              <a:t>Kolossenzen</a:t>
            </a:r>
            <a:r>
              <a:rPr lang="nl-NL" sz="2400" dirty="0" smtClean="0"/>
              <a:t> 1 vers 3, 4 en 9</a:t>
            </a:r>
            <a:endParaRPr lang="nl-NL" sz="2400" dirty="0"/>
          </a:p>
          <a:p>
            <a:pPr marL="0" indent="0"/>
            <a:endParaRPr lang="nl-NL" sz="1600" dirty="0"/>
          </a:p>
          <a:p>
            <a:pPr marL="0" indent="0"/>
            <a:endParaRPr lang="nl-NL" sz="1400" dirty="0"/>
          </a:p>
          <a:p>
            <a:pPr marL="0" indent="0"/>
            <a:endParaRPr lang="nl-NL" sz="2000" dirty="0"/>
          </a:p>
        </p:txBody>
      </p:sp>
    </p:spTree>
    <p:extLst>
      <p:ext uri="{BB962C8B-B14F-4D97-AF65-F5344CB8AC3E}">
        <p14:creationId xmlns:p14="http://schemas.microsoft.com/office/powerpoint/2010/main" val="3228966156"/>
      </p:ext>
    </p:extLst>
  </p:cSld>
  <p:clrMapOvr>
    <a:masterClrMapping/>
  </p:clrMapOvr>
  <p:transition xmlns:p14="http://schemas.microsoft.com/office/powerpoint/2010/mai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404664"/>
            <a:ext cx="8784976" cy="633412"/>
          </a:xfrm>
        </p:spPr>
        <p:txBody>
          <a:bodyPr/>
          <a:lstStyle/>
          <a:p>
            <a:pPr marL="0" indent="0"/>
            <a:endParaRPr lang="nl-NL" sz="4000" u="none" dirty="0"/>
          </a:p>
        </p:txBody>
      </p:sp>
      <p:pic>
        <p:nvPicPr>
          <p:cNvPr id="4" name="Afbeelding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3156" y="-28002"/>
            <a:ext cx="10327156" cy="6886001"/>
          </a:xfrm>
          <a:prstGeom prst="rect">
            <a:avLst/>
          </a:prstGeom>
        </p:spPr>
      </p:pic>
      <p:sp>
        <p:nvSpPr>
          <p:cNvPr id="5" name="Tijdelijke aanduiding voor inhoud 4"/>
          <p:cNvSpPr>
            <a:spLocks noGrp="1"/>
          </p:cNvSpPr>
          <p:nvPr>
            <p:ph idx="1"/>
          </p:nvPr>
        </p:nvSpPr>
        <p:spPr>
          <a:xfrm>
            <a:off x="468313" y="836613"/>
            <a:ext cx="3167583" cy="5472112"/>
          </a:xfrm>
        </p:spPr>
        <p:txBody>
          <a:bodyPr/>
          <a:lstStyle/>
          <a:p>
            <a:pPr lvl="0"/>
            <a:r>
              <a:rPr lang="nl-NL" sz="4000" dirty="0">
                <a:solidFill>
                  <a:srgbClr val="000000"/>
                </a:solidFill>
              </a:rPr>
              <a:t>Voor wie </a:t>
            </a:r>
            <a:endParaRPr lang="nl-NL" sz="4000" dirty="0" smtClean="0">
              <a:solidFill>
                <a:srgbClr val="000000"/>
              </a:solidFill>
            </a:endParaRPr>
          </a:p>
          <a:p>
            <a:pPr lvl="0"/>
            <a:r>
              <a:rPr lang="nl-NL" sz="4000" dirty="0">
                <a:solidFill>
                  <a:srgbClr val="000000"/>
                </a:solidFill>
              </a:rPr>
              <a:t>	</a:t>
            </a:r>
            <a:r>
              <a:rPr lang="nl-NL" sz="4000" dirty="0" smtClean="0">
                <a:solidFill>
                  <a:srgbClr val="000000"/>
                </a:solidFill>
              </a:rPr>
              <a:t>	bid </a:t>
            </a:r>
            <a:r>
              <a:rPr lang="nl-NL" sz="4000" dirty="0">
                <a:solidFill>
                  <a:srgbClr val="000000"/>
                </a:solidFill>
              </a:rPr>
              <a:t>jij?</a:t>
            </a:r>
          </a:p>
          <a:p>
            <a:pPr lvl="0"/>
            <a:endParaRPr lang="nl-NL" sz="4000" dirty="0" smtClean="0">
              <a:solidFill>
                <a:srgbClr val="000000"/>
              </a:solidFill>
            </a:endParaRPr>
          </a:p>
          <a:p>
            <a:pPr lvl="0"/>
            <a:r>
              <a:rPr lang="nl-NL" sz="4000" dirty="0" smtClean="0">
                <a:solidFill>
                  <a:srgbClr val="000000"/>
                </a:solidFill>
              </a:rPr>
              <a:t>Met </a:t>
            </a:r>
            <a:r>
              <a:rPr lang="nl-NL" sz="4000" dirty="0">
                <a:solidFill>
                  <a:srgbClr val="000000"/>
                </a:solidFill>
              </a:rPr>
              <a:t>wie </a:t>
            </a:r>
            <a:endParaRPr lang="nl-NL" sz="4000" dirty="0" smtClean="0">
              <a:solidFill>
                <a:srgbClr val="000000"/>
              </a:solidFill>
            </a:endParaRPr>
          </a:p>
          <a:p>
            <a:pPr lvl="0"/>
            <a:r>
              <a:rPr lang="nl-NL" sz="4000" dirty="0">
                <a:solidFill>
                  <a:srgbClr val="000000"/>
                </a:solidFill>
              </a:rPr>
              <a:t>	</a:t>
            </a:r>
            <a:r>
              <a:rPr lang="nl-NL" sz="4000" dirty="0" smtClean="0">
                <a:solidFill>
                  <a:srgbClr val="000000"/>
                </a:solidFill>
              </a:rPr>
              <a:t>	bid </a:t>
            </a:r>
            <a:r>
              <a:rPr lang="nl-NL" sz="4000" dirty="0">
                <a:solidFill>
                  <a:srgbClr val="000000"/>
                </a:solidFill>
              </a:rPr>
              <a:t>jij</a:t>
            </a:r>
            <a:r>
              <a:rPr lang="nl-NL" sz="4000" dirty="0" smtClean="0">
                <a:solidFill>
                  <a:srgbClr val="000000"/>
                </a:solidFill>
              </a:rPr>
              <a:t>?</a:t>
            </a:r>
            <a:endParaRPr lang="nl-NL" sz="4000" dirty="0">
              <a:solidFill>
                <a:srgbClr val="000000"/>
              </a:solidFill>
            </a:endParaRPr>
          </a:p>
        </p:txBody>
      </p:sp>
    </p:spTree>
    <p:extLst>
      <p:ext uri="{BB962C8B-B14F-4D97-AF65-F5344CB8AC3E}">
        <p14:creationId xmlns:p14="http://schemas.microsoft.com/office/powerpoint/2010/main" val="4208989976"/>
      </p:ext>
    </p:extLst>
  </p:cSld>
  <p:clrMapOvr>
    <a:masterClrMapping/>
  </p:clrMapOvr>
  <p:transition xmlns:p14="http://schemas.microsoft.com/office/powerpoint/2010/mai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404664"/>
            <a:ext cx="8784976" cy="633412"/>
          </a:xfrm>
        </p:spPr>
        <p:txBody>
          <a:bodyPr/>
          <a:lstStyle/>
          <a:p>
            <a:pPr marL="0" indent="0"/>
            <a:endParaRPr lang="nl-NL" sz="4000" u="none" dirty="0"/>
          </a:p>
        </p:txBody>
      </p:sp>
      <p:pic>
        <p:nvPicPr>
          <p:cNvPr id="6" name="Afbeelding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3156" y="-28002"/>
            <a:ext cx="10327156" cy="6886001"/>
          </a:xfrm>
          <a:prstGeom prst="rect">
            <a:avLst/>
          </a:prstGeom>
        </p:spPr>
      </p:pic>
      <p:sp>
        <p:nvSpPr>
          <p:cNvPr id="5" name="Tijdelijke aanduiding voor inhoud 4"/>
          <p:cNvSpPr>
            <a:spLocks noGrp="1"/>
          </p:cNvSpPr>
          <p:nvPr>
            <p:ph idx="1"/>
          </p:nvPr>
        </p:nvSpPr>
        <p:spPr>
          <a:xfrm>
            <a:off x="448998" y="476672"/>
            <a:ext cx="4050994" cy="5472112"/>
          </a:xfrm>
        </p:spPr>
        <p:txBody>
          <a:bodyPr/>
          <a:lstStyle/>
          <a:p>
            <a:pPr marL="0" lvl="0" indent="0"/>
            <a:r>
              <a:rPr lang="nl-NL" sz="3200" dirty="0" smtClean="0">
                <a:solidFill>
                  <a:srgbClr val="000000"/>
                </a:solidFill>
              </a:rPr>
              <a:t>Waarom </a:t>
            </a:r>
            <a:r>
              <a:rPr lang="nl-NL" sz="3200" dirty="0">
                <a:solidFill>
                  <a:srgbClr val="000000"/>
                </a:solidFill>
              </a:rPr>
              <a:t>bidden we wel vaak </a:t>
            </a:r>
            <a:r>
              <a:rPr lang="nl-NL" sz="3200" i="1" dirty="0">
                <a:solidFill>
                  <a:srgbClr val="000000"/>
                </a:solidFill>
              </a:rPr>
              <a:t>voor </a:t>
            </a:r>
            <a:r>
              <a:rPr lang="nl-NL" sz="3200" dirty="0">
                <a:solidFill>
                  <a:srgbClr val="000000"/>
                </a:solidFill>
              </a:rPr>
              <a:t>elkaar, maar bijna nooit </a:t>
            </a:r>
            <a:endParaRPr lang="nl-NL" sz="3200" dirty="0" smtClean="0">
              <a:solidFill>
                <a:srgbClr val="000000"/>
              </a:solidFill>
            </a:endParaRPr>
          </a:p>
          <a:p>
            <a:pPr marL="0" lvl="0" indent="0"/>
            <a:r>
              <a:rPr lang="nl-NL" sz="3200" i="1" dirty="0" smtClean="0">
                <a:solidFill>
                  <a:srgbClr val="000000"/>
                </a:solidFill>
              </a:rPr>
              <a:t>met </a:t>
            </a:r>
            <a:r>
              <a:rPr lang="nl-NL" sz="3200" dirty="0">
                <a:solidFill>
                  <a:srgbClr val="000000"/>
                </a:solidFill>
              </a:rPr>
              <a:t>elkaar</a:t>
            </a:r>
            <a:r>
              <a:rPr lang="nl-NL" sz="3200" i="1" dirty="0">
                <a:solidFill>
                  <a:srgbClr val="000000"/>
                </a:solidFill>
              </a:rPr>
              <a:t>?</a:t>
            </a:r>
            <a:endParaRPr lang="nl-NL" sz="3200" dirty="0">
              <a:solidFill>
                <a:srgbClr val="000000"/>
              </a:solidFill>
            </a:endParaRPr>
          </a:p>
          <a:p>
            <a:pPr marL="0" lvl="0" indent="0"/>
            <a:endParaRPr lang="nl-NL" sz="3200" dirty="0" smtClean="0">
              <a:solidFill>
                <a:srgbClr val="000000"/>
              </a:solidFill>
            </a:endParaRPr>
          </a:p>
          <a:p>
            <a:pPr marL="0" lvl="0" indent="0"/>
            <a:r>
              <a:rPr lang="nl-NL" sz="3200" dirty="0" smtClean="0">
                <a:solidFill>
                  <a:srgbClr val="000000"/>
                </a:solidFill>
              </a:rPr>
              <a:t>Welke </a:t>
            </a:r>
            <a:r>
              <a:rPr lang="nl-NL" sz="3200" dirty="0">
                <a:solidFill>
                  <a:srgbClr val="000000"/>
                </a:solidFill>
              </a:rPr>
              <a:t>plek zou </a:t>
            </a:r>
            <a:endParaRPr lang="nl-NL" sz="3200" dirty="0" smtClean="0">
              <a:solidFill>
                <a:srgbClr val="000000"/>
              </a:solidFill>
            </a:endParaRPr>
          </a:p>
          <a:p>
            <a:pPr marL="0" lvl="0" indent="0"/>
            <a:r>
              <a:rPr lang="nl-NL" sz="3200" dirty="0" smtClean="0">
                <a:solidFill>
                  <a:srgbClr val="000000"/>
                </a:solidFill>
              </a:rPr>
              <a:t>het samen  </a:t>
            </a:r>
            <a:r>
              <a:rPr lang="nl-NL" sz="3200" dirty="0">
                <a:solidFill>
                  <a:srgbClr val="000000"/>
                </a:solidFill>
              </a:rPr>
              <a:t>bidden </a:t>
            </a:r>
            <a:r>
              <a:rPr lang="nl-NL" sz="3200" dirty="0" smtClean="0">
                <a:solidFill>
                  <a:srgbClr val="000000"/>
                </a:solidFill>
              </a:rPr>
              <a:t>in onze gemeente</a:t>
            </a:r>
          </a:p>
          <a:p>
            <a:pPr marL="0" lvl="0" indent="0"/>
            <a:r>
              <a:rPr lang="nl-NL" sz="3200" dirty="0" smtClean="0">
                <a:solidFill>
                  <a:srgbClr val="000000"/>
                </a:solidFill>
              </a:rPr>
              <a:t>moeten hebben?</a:t>
            </a:r>
            <a:endParaRPr lang="nl-NL" sz="3200" dirty="0">
              <a:solidFill>
                <a:srgbClr val="000000"/>
              </a:solidFill>
            </a:endParaRPr>
          </a:p>
        </p:txBody>
      </p:sp>
    </p:spTree>
    <p:extLst>
      <p:ext uri="{BB962C8B-B14F-4D97-AF65-F5344CB8AC3E}">
        <p14:creationId xmlns:p14="http://schemas.microsoft.com/office/powerpoint/2010/main" val="2704093999"/>
      </p:ext>
    </p:extLst>
  </p:cSld>
  <p:clrMapOvr>
    <a:masterClrMapping/>
  </p:clrMapOvr>
  <p:transition xmlns:p14="http://schemas.microsoft.com/office/powerpoint/2010/mai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404664"/>
            <a:ext cx="8784976" cy="633412"/>
          </a:xfrm>
        </p:spPr>
        <p:txBody>
          <a:bodyPr/>
          <a:lstStyle/>
          <a:p>
            <a:pPr marL="0" indent="0"/>
            <a:endParaRPr lang="nl-NL" sz="4000" u="none" dirty="0"/>
          </a:p>
        </p:txBody>
      </p:sp>
      <p:sp>
        <p:nvSpPr>
          <p:cNvPr id="5" name="Tijdelijke aanduiding voor inhoud 4"/>
          <p:cNvSpPr>
            <a:spLocks noGrp="1"/>
          </p:cNvSpPr>
          <p:nvPr>
            <p:ph idx="1"/>
          </p:nvPr>
        </p:nvSpPr>
        <p:spPr>
          <a:xfrm>
            <a:off x="448998" y="476672"/>
            <a:ext cx="3330914" cy="5472112"/>
          </a:xfrm>
        </p:spPr>
        <p:txBody>
          <a:bodyPr/>
          <a:lstStyle/>
          <a:p>
            <a:pPr marL="0" indent="0"/>
            <a:r>
              <a:rPr lang="nl-NL" sz="3800" dirty="0" smtClean="0"/>
              <a:t>God wil </a:t>
            </a:r>
          </a:p>
          <a:p>
            <a:pPr marL="0" indent="0"/>
            <a:r>
              <a:rPr lang="nl-NL" sz="3800" dirty="0" smtClean="0"/>
              <a:t>graag gebeden worden.</a:t>
            </a:r>
          </a:p>
          <a:p>
            <a:pPr marL="0" indent="0"/>
            <a:endParaRPr lang="nl-NL" sz="3800" dirty="0"/>
          </a:p>
          <a:p>
            <a:pPr marL="0" indent="0"/>
            <a:r>
              <a:rPr lang="nl-NL" sz="3800" dirty="0" smtClean="0"/>
              <a:t>Reken maar,</a:t>
            </a:r>
          </a:p>
          <a:p>
            <a:pPr marL="0" indent="0"/>
            <a:r>
              <a:rPr lang="nl-NL" sz="3800" dirty="0"/>
              <a:t>d</a:t>
            </a:r>
            <a:r>
              <a:rPr lang="nl-NL" sz="3800" dirty="0" smtClean="0"/>
              <a:t>at Hij</a:t>
            </a:r>
          </a:p>
          <a:p>
            <a:pPr marL="0" indent="0"/>
            <a:r>
              <a:rPr lang="nl-NL" sz="3800" dirty="0" smtClean="0"/>
              <a:t>luistert.</a:t>
            </a:r>
          </a:p>
          <a:p>
            <a:pPr marL="0" indent="0"/>
            <a:endParaRPr lang="nl-NL" sz="3800" dirty="0"/>
          </a:p>
        </p:txBody>
      </p:sp>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21389"/>
            <a:ext cx="5824793" cy="6836611"/>
          </a:xfrm>
          <a:prstGeom prst="rect">
            <a:avLst/>
          </a:prstGeom>
        </p:spPr>
      </p:pic>
    </p:spTree>
    <p:extLst>
      <p:ext uri="{BB962C8B-B14F-4D97-AF65-F5344CB8AC3E}">
        <p14:creationId xmlns:p14="http://schemas.microsoft.com/office/powerpoint/2010/main" val="172928742"/>
      </p:ext>
    </p:extLst>
  </p:cSld>
  <p:clrMapOvr>
    <a:masterClrMapping/>
  </p:clrMapOvr>
  <p:transition xmlns:p14="http://schemas.microsoft.com/office/powerpoint/2010/mai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smtClean="0"/>
              <a:t>LUKAS 11 : 1 - 4 </a:t>
            </a:r>
            <a:endParaRPr lang="nl-NL" b="1" dirty="0"/>
          </a:p>
        </p:txBody>
      </p:sp>
      <p:sp>
        <p:nvSpPr>
          <p:cNvPr id="3" name="Tijdelijke aanduiding voor inhoud 2"/>
          <p:cNvSpPr>
            <a:spLocks noGrp="1"/>
          </p:cNvSpPr>
          <p:nvPr>
            <p:ph idx="1"/>
          </p:nvPr>
        </p:nvSpPr>
        <p:spPr>
          <a:xfrm>
            <a:off x="468312" y="836613"/>
            <a:ext cx="8280151" cy="5472112"/>
          </a:xfrm>
        </p:spPr>
        <p:txBody>
          <a:bodyPr/>
          <a:lstStyle/>
          <a:p>
            <a:pPr marL="0" indent="0">
              <a:lnSpc>
                <a:spcPct val="150000"/>
              </a:lnSpc>
            </a:pPr>
            <a:r>
              <a:rPr lang="nl-NL" sz="3200" baseline="30000" dirty="0" smtClean="0"/>
              <a:t>1</a:t>
            </a:r>
            <a:r>
              <a:rPr lang="nl-NL" sz="3200" dirty="0"/>
              <a:t> Eens was Jezus aan het bidden, en toen </a:t>
            </a:r>
            <a:r>
              <a:rPr lang="nl-NL" sz="3200" dirty="0" smtClean="0"/>
              <a:t>hij zijn</a:t>
            </a:r>
            <a:r>
              <a:rPr lang="nl-NL" sz="3200" dirty="0"/>
              <a:t> gebed beëindigd had, zei een van zijn leerlingen tegen hem: ‘Heer, leer ons bidden, zoals ook Johannes het zijn leerlingen geleerd heeft.’ </a:t>
            </a:r>
            <a:r>
              <a:rPr lang="nl-NL" sz="3200" baseline="30000" dirty="0"/>
              <a:t>2</a:t>
            </a:r>
            <a:r>
              <a:rPr lang="nl-NL" sz="3200" dirty="0"/>
              <a:t> Hij zei tegen hen: ‘Wanneer jullie bidden, zeg dan</a:t>
            </a:r>
            <a:r>
              <a:rPr lang="nl-NL" sz="3200" dirty="0" smtClean="0"/>
              <a:t>:</a:t>
            </a:r>
            <a:endParaRPr lang="nl-NL" sz="3200" dirty="0"/>
          </a:p>
        </p:txBody>
      </p:sp>
    </p:spTree>
    <p:extLst>
      <p:ext uri="{BB962C8B-B14F-4D97-AF65-F5344CB8AC3E}">
        <p14:creationId xmlns:p14="http://schemas.microsoft.com/office/powerpoint/2010/main" val="1658054533"/>
      </p:ext>
    </p:extLst>
  </p:cSld>
  <p:clrMapOvr>
    <a:masterClrMapping/>
  </p:clrMapOvr>
  <p:transition xmlns:p14="http://schemas.microsoft.com/office/powerpoint/2010/mai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smtClean="0"/>
              <a:t>LUKAS 11 : 1 - 4 </a:t>
            </a:r>
            <a:endParaRPr lang="nl-NL" b="1" dirty="0"/>
          </a:p>
        </p:txBody>
      </p:sp>
      <p:sp>
        <p:nvSpPr>
          <p:cNvPr id="3" name="Tijdelijke aanduiding voor inhoud 2"/>
          <p:cNvSpPr>
            <a:spLocks noGrp="1"/>
          </p:cNvSpPr>
          <p:nvPr>
            <p:ph idx="1"/>
          </p:nvPr>
        </p:nvSpPr>
        <p:spPr>
          <a:xfrm>
            <a:off x="468312" y="836613"/>
            <a:ext cx="8280151" cy="5472112"/>
          </a:xfrm>
        </p:spPr>
        <p:txBody>
          <a:bodyPr/>
          <a:lstStyle/>
          <a:p>
            <a:pPr marL="0" indent="0">
              <a:lnSpc>
                <a:spcPct val="150000"/>
              </a:lnSpc>
            </a:pPr>
            <a:r>
              <a:rPr lang="nl-NL" sz="3200" dirty="0" smtClean="0"/>
              <a:t>“</a:t>
            </a:r>
            <a:r>
              <a:rPr lang="nl-NL" sz="3200" dirty="0"/>
              <a:t>Vader,  laat uw naam geheiligd worden</a:t>
            </a:r>
          </a:p>
          <a:p>
            <a:pPr marL="0" indent="0">
              <a:lnSpc>
                <a:spcPct val="150000"/>
              </a:lnSpc>
            </a:pPr>
            <a:r>
              <a:rPr lang="nl-NL" sz="3200" dirty="0"/>
              <a:t>en laat uw koninkrijk komen</a:t>
            </a:r>
            <a:r>
              <a:rPr lang="nl-NL" sz="3200" dirty="0" smtClean="0"/>
              <a:t>. </a:t>
            </a:r>
          </a:p>
          <a:p>
            <a:pPr marL="0" indent="0">
              <a:lnSpc>
                <a:spcPct val="150000"/>
              </a:lnSpc>
            </a:pPr>
            <a:r>
              <a:rPr lang="nl-NL" sz="3200" baseline="30000" dirty="0" smtClean="0"/>
              <a:t>3</a:t>
            </a:r>
            <a:r>
              <a:rPr lang="nl-NL" sz="3200" dirty="0"/>
              <a:t> Geef ons dagelijks het brood </a:t>
            </a:r>
            <a:r>
              <a:rPr lang="nl-NL" sz="3200" dirty="0" smtClean="0"/>
              <a:t>dat </a:t>
            </a:r>
            <a:r>
              <a:rPr lang="nl-NL" sz="3200" dirty="0"/>
              <a:t>wij nodig hebben</a:t>
            </a:r>
            <a:r>
              <a:rPr lang="nl-NL" sz="3200" dirty="0" smtClean="0"/>
              <a:t>. </a:t>
            </a:r>
          </a:p>
          <a:p>
            <a:pPr marL="0" indent="0">
              <a:lnSpc>
                <a:spcPct val="150000"/>
              </a:lnSpc>
            </a:pPr>
            <a:r>
              <a:rPr lang="nl-NL" sz="3200" baseline="30000" dirty="0" smtClean="0"/>
              <a:t>4</a:t>
            </a:r>
            <a:r>
              <a:rPr lang="nl-NL" sz="3200" dirty="0"/>
              <a:t> Vergeef ons onze zonden</a:t>
            </a:r>
            <a:r>
              <a:rPr lang="nl-NL" sz="3200" dirty="0" smtClean="0"/>
              <a:t>, want ook wijzelf</a:t>
            </a:r>
          </a:p>
          <a:p>
            <a:pPr marL="0" indent="0">
              <a:lnSpc>
                <a:spcPct val="150000"/>
              </a:lnSpc>
            </a:pPr>
            <a:r>
              <a:rPr lang="nl-NL" sz="3200" dirty="0" smtClean="0"/>
              <a:t>vergeven</a:t>
            </a:r>
            <a:r>
              <a:rPr lang="nl-NL" sz="3200" dirty="0"/>
              <a:t> </a:t>
            </a:r>
            <a:r>
              <a:rPr lang="nl-NL" sz="3200" dirty="0" smtClean="0"/>
              <a:t>iedereen die </a:t>
            </a:r>
            <a:r>
              <a:rPr lang="nl-NL" sz="3200" dirty="0"/>
              <a:t>ons iets schuldig is</a:t>
            </a:r>
            <a:r>
              <a:rPr lang="nl-NL" sz="3200" dirty="0" smtClean="0"/>
              <a:t>. En </a:t>
            </a:r>
            <a:r>
              <a:rPr lang="nl-NL" sz="3200" dirty="0"/>
              <a:t>breng ons niet in beproeving.”’</a:t>
            </a:r>
          </a:p>
          <a:p>
            <a:pPr marL="0" indent="0">
              <a:lnSpc>
                <a:spcPct val="150000"/>
              </a:lnSpc>
            </a:pPr>
            <a:endParaRPr lang="nl-NL" sz="3200" dirty="0"/>
          </a:p>
        </p:txBody>
      </p:sp>
    </p:spTree>
    <p:extLst>
      <p:ext uri="{BB962C8B-B14F-4D97-AF65-F5344CB8AC3E}">
        <p14:creationId xmlns:p14="http://schemas.microsoft.com/office/powerpoint/2010/main" val="172292591"/>
      </p:ext>
    </p:extLst>
  </p:cSld>
  <p:clrMapOvr>
    <a:masterClrMapping/>
  </p:clrMapOvr>
  <p:transition xmlns:p14="http://schemas.microsoft.com/office/powerpoint/2010/mai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404664"/>
            <a:ext cx="8784976" cy="633412"/>
          </a:xfrm>
        </p:spPr>
        <p:txBody>
          <a:bodyPr/>
          <a:lstStyle/>
          <a:p>
            <a:pPr marL="0" indent="0"/>
            <a:endParaRPr lang="nl-NL" sz="4000" u="none" dirty="0"/>
          </a:p>
        </p:txBody>
      </p:sp>
      <p:sp>
        <p:nvSpPr>
          <p:cNvPr id="5" name="Tijdelijke aanduiding voor inhoud 4"/>
          <p:cNvSpPr>
            <a:spLocks noGrp="1"/>
          </p:cNvSpPr>
          <p:nvPr>
            <p:ph idx="1"/>
          </p:nvPr>
        </p:nvSpPr>
        <p:spPr>
          <a:xfrm>
            <a:off x="448998" y="476672"/>
            <a:ext cx="3330914" cy="5472112"/>
          </a:xfrm>
        </p:spPr>
        <p:txBody>
          <a:bodyPr/>
          <a:lstStyle/>
          <a:p>
            <a:pPr marL="0" indent="0"/>
            <a:endParaRPr lang="nl-NL" sz="3200" dirty="0"/>
          </a:p>
          <a:p>
            <a:pPr marL="0" indent="0"/>
            <a:endParaRPr lang="nl-NL" sz="3200" dirty="0"/>
          </a:p>
          <a:p>
            <a:pPr marL="0" indent="0"/>
            <a:r>
              <a:rPr lang="nl-NL" sz="3800" dirty="0"/>
              <a:t>Wat wil </a:t>
            </a:r>
            <a:endParaRPr lang="nl-NL" sz="3800" dirty="0" smtClean="0"/>
          </a:p>
          <a:p>
            <a:pPr marL="0" indent="0"/>
            <a:r>
              <a:rPr lang="nl-NL" sz="3800" dirty="0" smtClean="0"/>
              <a:t>Jezus </a:t>
            </a:r>
            <a:r>
              <a:rPr lang="nl-NL" sz="3800" dirty="0"/>
              <a:t>mij leren </a:t>
            </a:r>
            <a:r>
              <a:rPr lang="nl-NL" sz="3800" dirty="0" smtClean="0"/>
              <a:t>n.a.v. </a:t>
            </a:r>
          </a:p>
          <a:p>
            <a:pPr marL="0" indent="0"/>
            <a:endParaRPr lang="nl-NL" sz="3800" b="1" dirty="0" smtClean="0"/>
          </a:p>
          <a:p>
            <a:pPr marL="0" indent="0"/>
            <a:r>
              <a:rPr lang="nl-NL" sz="3800" b="1" dirty="0" smtClean="0"/>
              <a:t>Lukas </a:t>
            </a:r>
            <a:r>
              <a:rPr lang="nl-NL" sz="3800" b="1" dirty="0"/>
              <a:t>11 </a:t>
            </a:r>
            <a:endParaRPr lang="nl-NL" sz="3800" b="1" dirty="0" smtClean="0"/>
          </a:p>
          <a:p>
            <a:pPr marL="0" indent="0"/>
            <a:r>
              <a:rPr lang="nl-NL" sz="3800" b="1" dirty="0" smtClean="0"/>
              <a:t>vers 1-4</a:t>
            </a:r>
            <a:endParaRPr lang="nl-NL" sz="3800" dirty="0"/>
          </a:p>
        </p:txBody>
      </p:sp>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21389"/>
            <a:ext cx="5824793" cy="6836611"/>
          </a:xfrm>
          <a:prstGeom prst="rect">
            <a:avLst/>
          </a:prstGeom>
        </p:spPr>
      </p:pic>
    </p:spTree>
    <p:extLst>
      <p:ext uri="{BB962C8B-B14F-4D97-AF65-F5344CB8AC3E}">
        <p14:creationId xmlns:p14="http://schemas.microsoft.com/office/powerpoint/2010/main" val="417134769"/>
      </p:ext>
    </p:extLst>
  </p:cSld>
  <p:clrMapOvr>
    <a:masterClrMapping/>
  </p:clrMapOvr>
  <p:transition xmlns:p14="http://schemas.microsoft.com/office/powerpoint/2010/mai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smtClean="0"/>
              <a:t>LUKAS 11 : 5 - 8</a:t>
            </a:r>
            <a:endParaRPr lang="nl-NL" b="1" dirty="0"/>
          </a:p>
        </p:txBody>
      </p:sp>
      <p:sp>
        <p:nvSpPr>
          <p:cNvPr id="3" name="Tijdelijke aanduiding voor inhoud 2"/>
          <p:cNvSpPr>
            <a:spLocks noGrp="1"/>
          </p:cNvSpPr>
          <p:nvPr>
            <p:ph idx="1"/>
          </p:nvPr>
        </p:nvSpPr>
        <p:spPr>
          <a:xfrm>
            <a:off x="468312" y="836613"/>
            <a:ext cx="8568183" cy="5472112"/>
          </a:xfrm>
        </p:spPr>
        <p:txBody>
          <a:bodyPr/>
          <a:lstStyle/>
          <a:p>
            <a:pPr marL="0" indent="0">
              <a:lnSpc>
                <a:spcPct val="150000"/>
              </a:lnSpc>
            </a:pPr>
            <a:r>
              <a:rPr lang="nl-NL" sz="3200" baseline="30000" dirty="0" smtClean="0"/>
              <a:t>5</a:t>
            </a:r>
            <a:r>
              <a:rPr lang="nl-NL" sz="3200" dirty="0" smtClean="0"/>
              <a:t> Daarna </a:t>
            </a:r>
            <a:r>
              <a:rPr lang="nl-NL" sz="3200" dirty="0"/>
              <a:t>zei hij tegen hen: ‘Stel dat iemand van jullie een vriend heeft en midden in de nacht naar hem toe gaat en tegen hem zegt: “Wil je mij drie broden </a:t>
            </a:r>
            <a:r>
              <a:rPr lang="nl-NL" sz="3200" dirty="0" smtClean="0"/>
              <a:t>lenen, </a:t>
            </a:r>
            <a:r>
              <a:rPr lang="nl-NL" sz="3200" baseline="30000" dirty="0" smtClean="0"/>
              <a:t>6</a:t>
            </a:r>
            <a:r>
              <a:rPr lang="nl-NL" sz="3200" dirty="0"/>
              <a:t> want een vriend van me is na een reis bij mij gekomen en ik heb niets om hem voor </a:t>
            </a:r>
            <a:r>
              <a:rPr lang="nl-NL" sz="3200" dirty="0" smtClean="0"/>
              <a:t>te zetten.” </a:t>
            </a:r>
            <a:r>
              <a:rPr lang="nl-NL" sz="3200" baseline="30000" dirty="0"/>
              <a:t>7</a:t>
            </a:r>
            <a:r>
              <a:rPr lang="nl-NL" sz="3200" dirty="0"/>
              <a:t> En veronderstel nu eens dat die vriend dan zegt: </a:t>
            </a:r>
          </a:p>
        </p:txBody>
      </p:sp>
    </p:spTree>
    <p:extLst>
      <p:ext uri="{BB962C8B-B14F-4D97-AF65-F5344CB8AC3E}">
        <p14:creationId xmlns:p14="http://schemas.microsoft.com/office/powerpoint/2010/main" val="2542289872"/>
      </p:ext>
    </p:extLst>
  </p:cSld>
  <p:clrMapOvr>
    <a:masterClrMapping/>
  </p:clrMapOvr>
  <p:transition xmlns:p14="http://schemas.microsoft.com/office/powerpoint/2010/mai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smtClean="0"/>
              <a:t>LUKAS 11 : 5 - 8</a:t>
            </a:r>
            <a:endParaRPr lang="nl-NL" b="1" dirty="0"/>
          </a:p>
        </p:txBody>
      </p:sp>
      <p:sp>
        <p:nvSpPr>
          <p:cNvPr id="3" name="Tijdelijke aanduiding voor inhoud 2"/>
          <p:cNvSpPr>
            <a:spLocks noGrp="1"/>
          </p:cNvSpPr>
          <p:nvPr>
            <p:ph idx="1"/>
          </p:nvPr>
        </p:nvSpPr>
        <p:spPr>
          <a:xfrm>
            <a:off x="468312" y="836613"/>
            <a:ext cx="8568183" cy="5472112"/>
          </a:xfrm>
        </p:spPr>
        <p:txBody>
          <a:bodyPr/>
          <a:lstStyle/>
          <a:p>
            <a:pPr marL="0" indent="0">
              <a:lnSpc>
                <a:spcPct val="150000"/>
              </a:lnSpc>
            </a:pPr>
            <a:r>
              <a:rPr lang="nl-NL" sz="3200" dirty="0" smtClean="0"/>
              <a:t>“</a:t>
            </a:r>
            <a:r>
              <a:rPr lang="nl-NL" sz="3200" dirty="0"/>
              <a:t>Val me niet lastig! De deur is al gesloten en </a:t>
            </a:r>
            <a:r>
              <a:rPr lang="nl-NL" sz="3200" dirty="0" smtClean="0"/>
              <a:t>mijn kinderen</a:t>
            </a:r>
            <a:r>
              <a:rPr lang="nl-NL" sz="3200" dirty="0"/>
              <a:t> en ik zijn al naar bed. Ik kan niet opstaan om je te geven wat je vraagt.” </a:t>
            </a:r>
            <a:r>
              <a:rPr lang="nl-NL" sz="3200" baseline="30000" dirty="0" smtClean="0"/>
              <a:t>8</a:t>
            </a:r>
            <a:r>
              <a:rPr lang="nl-NL" sz="3200" dirty="0" smtClean="0"/>
              <a:t> Ik </a:t>
            </a:r>
            <a:r>
              <a:rPr lang="nl-NL" sz="3200" dirty="0"/>
              <a:t>zeg jullie, als hij al niet opstaat en het hem geeft omdat ze vrienden zijn, dan zal hij wel opstaan omdat zijn vriend zo onbeschaamd blijft aandringen, en hem alles geven wat hij nodig heeft. </a:t>
            </a:r>
          </a:p>
        </p:txBody>
      </p:sp>
    </p:spTree>
    <p:extLst>
      <p:ext uri="{BB962C8B-B14F-4D97-AF65-F5344CB8AC3E}">
        <p14:creationId xmlns:p14="http://schemas.microsoft.com/office/powerpoint/2010/main" val="2456781634"/>
      </p:ext>
    </p:extLst>
  </p:cSld>
  <p:clrMapOvr>
    <a:masterClrMapping/>
  </p:clrMapOvr>
  <p:transition xmlns:p14="http://schemas.microsoft.com/office/powerpoint/2010/mai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404664"/>
            <a:ext cx="8784976" cy="633412"/>
          </a:xfrm>
        </p:spPr>
        <p:txBody>
          <a:bodyPr/>
          <a:lstStyle/>
          <a:p>
            <a:pPr marL="0" indent="0"/>
            <a:endParaRPr lang="nl-NL" sz="4000" u="none" dirty="0"/>
          </a:p>
        </p:txBody>
      </p:sp>
      <p:sp>
        <p:nvSpPr>
          <p:cNvPr id="5" name="Tijdelijke aanduiding voor inhoud 4"/>
          <p:cNvSpPr>
            <a:spLocks noGrp="1"/>
          </p:cNvSpPr>
          <p:nvPr>
            <p:ph idx="1"/>
          </p:nvPr>
        </p:nvSpPr>
        <p:spPr>
          <a:xfrm>
            <a:off x="448998" y="476672"/>
            <a:ext cx="3330914" cy="5472112"/>
          </a:xfrm>
        </p:spPr>
        <p:txBody>
          <a:bodyPr/>
          <a:lstStyle/>
          <a:p>
            <a:pPr marL="0" indent="0"/>
            <a:endParaRPr lang="nl-NL" sz="3200" dirty="0"/>
          </a:p>
          <a:p>
            <a:pPr marL="0" indent="0"/>
            <a:endParaRPr lang="nl-NL" sz="3200" dirty="0"/>
          </a:p>
          <a:p>
            <a:pPr marL="0" indent="0"/>
            <a:r>
              <a:rPr lang="nl-NL" sz="3800" dirty="0"/>
              <a:t>Wat wil </a:t>
            </a:r>
            <a:endParaRPr lang="nl-NL" sz="3800" dirty="0" smtClean="0"/>
          </a:p>
          <a:p>
            <a:pPr marL="0" indent="0"/>
            <a:r>
              <a:rPr lang="nl-NL" sz="3800" dirty="0" smtClean="0"/>
              <a:t>Jezus </a:t>
            </a:r>
            <a:r>
              <a:rPr lang="nl-NL" sz="3800" dirty="0"/>
              <a:t>mij leren </a:t>
            </a:r>
            <a:r>
              <a:rPr lang="nl-NL" sz="3800" dirty="0" smtClean="0"/>
              <a:t>n.a.v. </a:t>
            </a:r>
          </a:p>
          <a:p>
            <a:pPr marL="0" indent="0"/>
            <a:endParaRPr lang="nl-NL" sz="3800" b="1" dirty="0" smtClean="0"/>
          </a:p>
          <a:p>
            <a:pPr marL="0" indent="0"/>
            <a:r>
              <a:rPr lang="nl-NL" sz="3800" b="1" dirty="0" smtClean="0"/>
              <a:t>Lukas </a:t>
            </a:r>
            <a:r>
              <a:rPr lang="nl-NL" sz="3800" b="1" dirty="0"/>
              <a:t>11 </a:t>
            </a:r>
            <a:endParaRPr lang="nl-NL" sz="3800" b="1" dirty="0" smtClean="0"/>
          </a:p>
          <a:p>
            <a:pPr marL="0" indent="0"/>
            <a:r>
              <a:rPr lang="nl-NL" sz="3800" b="1" dirty="0" smtClean="0"/>
              <a:t>vers 5-8</a:t>
            </a:r>
            <a:endParaRPr lang="nl-NL" sz="3800" dirty="0"/>
          </a:p>
        </p:txBody>
      </p:sp>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21389"/>
            <a:ext cx="5824793" cy="6836611"/>
          </a:xfrm>
          <a:prstGeom prst="rect">
            <a:avLst/>
          </a:prstGeom>
        </p:spPr>
      </p:pic>
    </p:spTree>
    <p:extLst>
      <p:ext uri="{BB962C8B-B14F-4D97-AF65-F5344CB8AC3E}">
        <p14:creationId xmlns:p14="http://schemas.microsoft.com/office/powerpoint/2010/main" val="2400410471"/>
      </p:ext>
    </p:extLst>
  </p:cSld>
  <p:clrMapOvr>
    <a:masterClrMapping/>
  </p:clrMapOvr>
  <p:transition xmlns:p14="http://schemas.microsoft.com/office/powerpoint/2010/mai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260648"/>
            <a:ext cx="8229600" cy="633412"/>
          </a:xfrm>
        </p:spPr>
        <p:txBody>
          <a:bodyPr/>
          <a:lstStyle/>
          <a:p>
            <a:r>
              <a:rPr lang="nl-NL" b="1" dirty="0" smtClean="0"/>
              <a:t>LUKAS 11 : 9 - 13</a:t>
            </a:r>
            <a:endParaRPr lang="nl-NL" b="1" dirty="0"/>
          </a:p>
        </p:txBody>
      </p:sp>
      <p:sp>
        <p:nvSpPr>
          <p:cNvPr id="3" name="Tijdelijke aanduiding voor inhoud 2"/>
          <p:cNvSpPr>
            <a:spLocks noGrp="1"/>
          </p:cNvSpPr>
          <p:nvPr>
            <p:ph idx="1"/>
          </p:nvPr>
        </p:nvSpPr>
        <p:spPr/>
        <p:txBody>
          <a:bodyPr/>
          <a:lstStyle/>
          <a:p>
            <a:pPr marL="0" indent="0">
              <a:lnSpc>
                <a:spcPct val="150000"/>
              </a:lnSpc>
            </a:pPr>
            <a:r>
              <a:rPr lang="nl-NL" sz="3200" baseline="30000" dirty="0" smtClean="0"/>
              <a:t>9</a:t>
            </a:r>
            <a:r>
              <a:rPr lang="nl-NL" sz="3200" dirty="0"/>
              <a:t> Daarom zeg ik jullie: vraag en er zal je gegeven worden, zoek en je zult vinden, klop en er zal voor je worden opengedaan</a:t>
            </a:r>
            <a:r>
              <a:rPr lang="nl-NL" sz="3200" dirty="0" smtClean="0"/>
              <a:t>.</a:t>
            </a:r>
          </a:p>
          <a:p>
            <a:pPr marL="0" indent="0">
              <a:lnSpc>
                <a:spcPct val="150000"/>
              </a:lnSpc>
            </a:pPr>
            <a:r>
              <a:rPr lang="nl-NL" sz="3200" baseline="30000" dirty="0" smtClean="0"/>
              <a:t>10</a:t>
            </a:r>
            <a:r>
              <a:rPr lang="nl-NL" sz="3200" dirty="0"/>
              <a:t> Want wie vraagt ontvangt, en wie zoekt vindt, en voor wie klopt zal worden </a:t>
            </a:r>
            <a:r>
              <a:rPr lang="nl-NL" sz="3200" dirty="0" err="1" smtClean="0"/>
              <a:t>open-gedaan</a:t>
            </a:r>
            <a:r>
              <a:rPr lang="nl-NL" sz="3200" dirty="0"/>
              <a:t>. </a:t>
            </a:r>
            <a:r>
              <a:rPr lang="nl-NL" sz="3200" baseline="30000" dirty="0"/>
              <a:t>11</a:t>
            </a:r>
            <a:r>
              <a:rPr lang="nl-NL" sz="3200" dirty="0"/>
              <a:t> Welke vader onder jullie zou zijn kind, als het om een vis vraagt, </a:t>
            </a:r>
          </a:p>
        </p:txBody>
      </p:sp>
    </p:spTree>
    <p:extLst>
      <p:ext uri="{BB962C8B-B14F-4D97-AF65-F5344CB8AC3E}">
        <p14:creationId xmlns:p14="http://schemas.microsoft.com/office/powerpoint/2010/main" val="34972521"/>
      </p:ext>
    </p:extLst>
  </p:cSld>
  <p:clrMapOvr>
    <a:masterClrMapping/>
  </p:clrMapOvr>
  <p:transition xmlns:p14="http://schemas.microsoft.com/office/powerpoint/2010/mai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260648"/>
            <a:ext cx="8229600" cy="633412"/>
          </a:xfrm>
        </p:spPr>
        <p:txBody>
          <a:bodyPr/>
          <a:lstStyle/>
          <a:p>
            <a:r>
              <a:rPr lang="nl-NL" b="1" dirty="0" smtClean="0"/>
              <a:t>LUKAS 11 : 9 - 13</a:t>
            </a:r>
            <a:endParaRPr lang="nl-NL" b="1" dirty="0"/>
          </a:p>
        </p:txBody>
      </p:sp>
      <p:sp>
        <p:nvSpPr>
          <p:cNvPr id="3" name="Tijdelijke aanduiding voor inhoud 2"/>
          <p:cNvSpPr>
            <a:spLocks noGrp="1"/>
          </p:cNvSpPr>
          <p:nvPr>
            <p:ph idx="1"/>
          </p:nvPr>
        </p:nvSpPr>
        <p:spPr>
          <a:xfrm>
            <a:off x="468313" y="836613"/>
            <a:ext cx="8352159" cy="5472112"/>
          </a:xfrm>
        </p:spPr>
        <p:txBody>
          <a:bodyPr/>
          <a:lstStyle/>
          <a:p>
            <a:pPr marL="0" indent="0">
              <a:lnSpc>
                <a:spcPct val="150000"/>
              </a:lnSpc>
            </a:pPr>
            <a:r>
              <a:rPr lang="nl-NL" sz="3200" dirty="0"/>
              <a:t>in plaats van een vis een slang geven? </a:t>
            </a:r>
            <a:endParaRPr lang="nl-NL" sz="3200" dirty="0" smtClean="0"/>
          </a:p>
          <a:p>
            <a:pPr marL="0" indent="0">
              <a:lnSpc>
                <a:spcPct val="150000"/>
              </a:lnSpc>
            </a:pPr>
            <a:r>
              <a:rPr lang="nl-NL" sz="3200" baseline="30000" dirty="0" smtClean="0"/>
              <a:t>12</a:t>
            </a:r>
            <a:r>
              <a:rPr lang="nl-NL" sz="3200" dirty="0"/>
              <a:t> Of een schorpioen, als het om een ei vraagt? </a:t>
            </a:r>
            <a:r>
              <a:rPr lang="nl-NL" sz="3200" baseline="30000" dirty="0"/>
              <a:t>13</a:t>
            </a:r>
            <a:r>
              <a:rPr lang="nl-NL" sz="3200" dirty="0"/>
              <a:t> Als jullie dus, ook al zijn jullie slecht, je kinderen al goede gaven </a:t>
            </a:r>
            <a:r>
              <a:rPr lang="nl-NL" sz="3200" dirty="0" smtClean="0"/>
              <a:t>schenken, </a:t>
            </a:r>
            <a:r>
              <a:rPr lang="nl-NL" sz="3200" dirty="0"/>
              <a:t>hoeveel te meer zal de Vader in de hemel dan niet de heilige Geest geven aan wie hem erom vragen.’</a:t>
            </a:r>
          </a:p>
          <a:p>
            <a:pPr marL="0" indent="0">
              <a:lnSpc>
                <a:spcPct val="150000"/>
              </a:lnSpc>
            </a:pPr>
            <a:endParaRPr lang="nl-NL" sz="3200" dirty="0"/>
          </a:p>
        </p:txBody>
      </p:sp>
    </p:spTree>
    <p:extLst>
      <p:ext uri="{BB962C8B-B14F-4D97-AF65-F5344CB8AC3E}">
        <p14:creationId xmlns:p14="http://schemas.microsoft.com/office/powerpoint/2010/main" val="3991939275"/>
      </p:ext>
    </p:extLst>
  </p:cSld>
  <p:clrMapOvr>
    <a:masterClrMapping/>
  </p:clrMapOvr>
  <p:transition xmlns:p14="http://schemas.microsoft.com/office/powerpoint/2010/mai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404664"/>
            <a:ext cx="8784976" cy="633412"/>
          </a:xfrm>
        </p:spPr>
        <p:txBody>
          <a:bodyPr/>
          <a:lstStyle/>
          <a:p>
            <a:pPr marL="0" indent="0"/>
            <a:endParaRPr lang="nl-NL" sz="4000" u="none" dirty="0"/>
          </a:p>
        </p:txBody>
      </p:sp>
      <p:sp>
        <p:nvSpPr>
          <p:cNvPr id="5" name="Tijdelijke aanduiding voor inhoud 4"/>
          <p:cNvSpPr>
            <a:spLocks noGrp="1"/>
          </p:cNvSpPr>
          <p:nvPr>
            <p:ph idx="1"/>
          </p:nvPr>
        </p:nvSpPr>
        <p:spPr>
          <a:xfrm>
            <a:off x="448998" y="476672"/>
            <a:ext cx="3330914" cy="5472112"/>
          </a:xfrm>
        </p:spPr>
        <p:txBody>
          <a:bodyPr/>
          <a:lstStyle/>
          <a:p>
            <a:pPr marL="0" indent="0"/>
            <a:endParaRPr lang="nl-NL" sz="3200" dirty="0"/>
          </a:p>
          <a:p>
            <a:pPr marL="0" indent="0"/>
            <a:endParaRPr lang="nl-NL" sz="3200" dirty="0"/>
          </a:p>
          <a:p>
            <a:pPr marL="0" indent="0"/>
            <a:r>
              <a:rPr lang="nl-NL" sz="3800" dirty="0"/>
              <a:t>Wat wil </a:t>
            </a:r>
            <a:endParaRPr lang="nl-NL" sz="3800" dirty="0" smtClean="0"/>
          </a:p>
          <a:p>
            <a:pPr marL="0" indent="0"/>
            <a:r>
              <a:rPr lang="nl-NL" sz="3800" dirty="0" smtClean="0"/>
              <a:t>Jezus </a:t>
            </a:r>
            <a:r>
              <a:rPr lang="nl-NL" sz="3800" dirty="0"/>
              <a:t>mij leren </a:t>
            </a:r>
            <a:r>
              <a:rPr lang="nl-NL" sz="3800" dirty="0" smtClean="0"/>
              <a:t>n.a.v. </a:t>
            </a:r>
          </a:p>
          <a:p>
            <a:pPr marL="0" indent="0"/>
            <a:endParaRPr lang="nl-NL" sz="3800" b="1" dirty="0" smtClean="0"/>
          </a:p>
          <a:p>
            <a:pPr marL="0" indent="0"/>
            <a:r>
              <a:rPr lang="nl-NL" sz="3800" b="1" dirty="0" smtClean="0"/>
              <a:t>Lukas </a:t>
            </a:r>
            <a:r>
              <a:rPr lang="nl-NL" sz="3800" b="1" dirty="0"/>
              <a:t>11 </a:t>
            </a:r>
            <a:endParaRPr lang="nl-NL" sz="3800" b="1" dirty="0" smtClean="0"/>
          </a:p>
          <a:p>
            <a:pPr marL="0" indent="0"/>
            <a:r>
              <a:rPr lang="nl-NL" sz="3800" b="1" dirty="0" smtClean="0"/>
              <a:t>vers 9-13</a:t>
            </a:r>
            <a:endParaRPr lang="nl-NL" sz="3800" dirty="0"/>
          </a:p>
        </p:txBody>
      </p:sp>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21389"/>
            <a:ext cx="5824793" cy="6836611"/>
          </a:xfrm>
          <a:prstGeom prst="rect">
            <a:avLst/>
          </a:prstGeom>
        </p:spPr>
      </p:pic>
    </p:spTree>
    <p:extLst>
      <p:ext uri="{BB962C8B-B14F-4D97-AF65-F5344CB8AC3E}">
        <p14:creationId xmlns:p14="http://schemas.microsoft.com/office/powerpoint/2010/main" val="2400410471"/>
      </p:ext>
    </p:extLst>
  </p:cSld>
  <p:clrMapOvr>
    <a:masterClrMapping/>
  </p:clrMapOvr>
  <p:transition xmlns:p14="http://schemas.microsoft.com/office/powerpoint/2010/mai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1410</TotalTime>
  <Words>286</Words>
  <Application>Microsoft Macintosh PowerPoint</Application>
  <PresentationFormat>Diavoorstelling (4:3)</PresentationFormat>
  <Paragraphs>150</Paragraphs>
  <Slides>27</Slides>
  <Notes>1</Notes>
  <HiddenSlides>0</HiddenSlides>
  <MMClips>0</MMClips>
  <ScaleCrop>false</ScaleCrop>
  <HeadingPairs>
    <vt:vector size="6" baseType="variant">
      <vt:variant>
        <vt:lpstr>Gebruikte lettertypen</vt:lpstr>
      </vt:variant>
      <vt:variant>
        <vt:i4>2</vt:i4>
      </vt:variant>
      <vt:variant>
        <vt:lpstr>Thema</vt:lpstr>
      </vt:variant>
      <vt:variant>
        <vt:i4>2</vt:i4>
      </vt:variant>
      <vt:variant>
        <vt:lpstr>Diatitels</vt:lpstr>
      </vt:variant>
      <vt:variant>
        <vt:i4>27</vt:i4>
      </vt:variant>
    </vt:vector>
  </HeadingPairs>
  <TitlesOfParts>
    <vt:vector size="31" baseType="lpstr">
      <vt:lpstr>Tahoma</vt:lpstr>
      <vt:lpstr>Berlin Sans FB</vt:lpstr>
      <vt:lpstr>SjabloonPresentatie_v3 0</vt:lpstr>
      <vt:lpstr>1_Tekstmodel</vt:lpstr>
      <vt:lpstr>Vijf vormen van contact  1. De buschauffeur 2. Een noodgeval 3. ‘Ik vind je leuk’  4. Op uitzending 5. Excuus!  </vt:lpstr>
      <vt:lpstr>PowerPoint-presentatie</vt:lpstr>
      <vt:lpstr>PowerPoint-presentatie</vt:lpstr>
      <vt:lpstr>PowerPoint-presentatie</vt:lpstr>
      <vt:lpstr>ZONDAG 45</vt:lpstr>
      <vt:lpstr>ZONDAG 45</vt:lpstr>
      <vt:lpstr>ZONDAG 45</vt:lpstr>
      <vt:lpstr>PowerPoint-presentatie</vt:lpstr>
      <vt:lpstr>Een INDELING voor je persoonlijk gebed</vt:lpstr>
      <vt:lpstr>Een INDELING voor je persoonlijk gebed</vt:lpstr>
      <vt:lpstr>Een INDELING voor je persoonlijk gebed</vt:lpstr>
      <vt:lpstr>Een INDELING voor je persoonlijk gebed</vt:lpstr>
      <vt:lpstr>PowerPoint-presentatie</vt:lpstr>
      <vt:lpstr>PowerPoint-presentatie</vt:lpstr>
      <vt:lpstr>PowerPoint-presentatie</vt:lpstr>
      <vt:lpstr>PowerPoint-presentatie</vt:lpstr>
      <vt:lpstr>PowerPoint-presentatie</vt:lpstr>
      <vt:lpstr>PowerPoint-presentatie</vt:lpstr>
      <vt:lpstr>LUKAS 11 : 1 - 4 </vt:lpstr>
      <vt:lpstr>LUKAS 11 : 1 - 4 </vt:lpstr>
      <vt:lpstr>PowerPoint-presentatie</vt:lpstr>
      <vt:lpstr>LUKAS 11 : 5 - 8</vt:lpstr>
      <vt:lpstr>LUKAS 11 : 5 - 8</vt:lpstr>
      <vt:lpstr>PowerPoint-presentatie</vt:lpstr>
      <vt:lpstr>LUKAS 11 : 9 - 13</vt:lpstr>
      <vt:lpstr>LUKAS 11 : 9 - 13</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110</cp:revision>
  <dcterms:created xsi:type="dcterms:W3CDTF">2010-04-24T18:41:21Z</dcterms:created>
  <dcterms:modified xsi:type="dcterms:W3CDTF">2018-02-07T16:15:52Z</dcterms:modified>
</cp:coreProperties>
</file>