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4"/>
  </p:notesMasterIdLst>
  <p:handoutMasterIdLst>
    <p:handoutMasterId r:id="rId5"/>
  </p:handoutMasterIdLst>
  <p:sldIdLst>
    <p:sldId id="667" r:id="rId3"/>
  </p:sldIdLst>
  <p:sldSz cx="9144000" cy="6858000" type="screen4x3"/>
  <p:notesSz cx="6858000" cy="9144000"/>
  <p:embeddedFontLst>
    <p:embeddedFont>
      <p:font typeface="Berlin Sans FB" panose="020E0602020502020306" pitchFamily="34" charset="0"/>
      <p:regular r:id="rId6"/>
      <p:bold r:id="rId7"/>
    </p:embeddedFont>
    <p:embeddedFont>
      <p:font typeface="Tahoma" panose="020B0604030504040204" pitchFamily="34" charset="0"/>
      <p:regular r:id="rId8"/>
      <p:bold r:id="rId9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CC00"/>
    <a:srgbClr val="FF0000"/>
    <a:srgbClr val="ED8009"/>
    <a:srgbClr val="00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 varScale="1">
        <p:scale>
          <a:sx n="80" d="100"/>
          <a:sy n="80" d="100"/>
        </p:scale>
        <p:origin x="-139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handoutMaster" Target="handoutMasters/handoutMaster1.xml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EEF88C-2639-431F-96E6-5D2576DD0DCD}" type="doc">
      <dgm:prSet loTypeId="urn:microsoft.com/office/officeart/2005/8/layout/venn1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l-NL"/>
        </a:p>
      </dgm:t>
    </dgm:pt>
    <dgm:pt modelId="{36484A41-32BF-48A6-A280-2B73357C6F82}">
      <dgm:prSet custT="1"/>
      <dgm:spPr>
        <a:solidFill>
          <a:srgbClr val="00CC00">
            <a:alpha val="50000"/>
          </a:srgbClr>
        </a:solidFill>
      </dgm:spPr>
      <dgm:t>
        <a:bodyPr/>
        <a:lstStyle/>
        <a:p>
          <a:pPr rtl="0">
            <a:lnSpc>
              <a:spcPct val="150000"/>
            </a:lnSpc>
            <a:spcAft>
              <a:spcPts val="0"/>
            </a:spcAft>
          </a:pPr>
          <a:endParaRPr lang="nl-NL" sz="6000" dirty="0" smtClean="0">
            <a:solidFill>
              <a:schemeClr val="tx1"/>
            </a:solidFill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nl-NL" sz="7200" dirty="0" smtClean="0">
              <a:solidFill>
                <a:schemeClr val="tx1"/>
              </a:solidFill>
            </a:rPr>
            <a:t>“</a:t>
          </a:r>
          <a:r>
            <a:rPr lang="nl-NL" sz="7200" smtClean="0">
              <a:solidFill>
                <a:schemeClr val="tx1"/>
              </a:solidFill>
            </a:rPr>
            <a:t>Geven maakt </a:t>
          </a:r>
          <a:r>
            <a:rPr lang="nl-NL" sz="7200" i="0" smtClean="0">
              <a:solidFill>
                <a:schemeClr val="tx1"/>
              </a:solidFill>
            </a:rPr>
            <a:t>gelukkiger</a:t>
          </a:r>
          <a:r>
            <a:rPr lang="nl-NL" sz="7200" smtClean="0">
              <a:solidFill>
                <a:schemeClr val="tx1"/>
              </a:solidFill>
            </a:rPr>
            <a:t> </a:t>
          </a:r>
          <a:r>
            <a:rPr lang="nl-NL" sz="7200" dirty="0" smtClean="0">
              <a:solidFill>
                <a:schemeClr val="tx1"/>
              </a:solidFill>
            </a:rPr>
            <a:t>dan ontvangen.”</a:t>
          </a:r>
        </a:p>
        <a:p>
          <a:pPr rtl="0">
            <a:lnSpc>
              <a:spcPct val="100000"/>
            </a:lnSpc>
            <a:spcAft>
              <a:spcPts val="0"/>
            </a:spcAft>
          </a:pPr>
          <a:endParaRPr lang="nl-NL" sz="3200" dirty="0" smtClean="0">
            <a:solidFill>
              <a:schemeClr val="tx1"/>
            </a:solidFill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nl-NL" sz="3200" dirty="0" smtClean="0">
              <a:solidFill>
                <a:schemeClr val="tx1"/>
              </a:solidFill>
            </a:rPr>
            <a:t>laatst geciteerde woord van Jezus op aarde – Hand. 20:35b</a:t>
          </a:r>
        </a:p>
        <a:p>
          <a:pPr rtl="0">
            <a:lnSpc>
              <a:spcPct val="150000"/>
            </a:lnSpc>
            <a:spcAft>
              <a:spcPts val="0"/>
            </a:spcAft>
          </a:pPr>
          <a:endParaRPr lang="nl-NL" sz="6000" dirty="0" smtClean="0">
            <a:solidFill>
              <a:schemeClr val="tx1"/>
            </a:solidFill>
          </a:endParaRPr>
        </a:p>
      </dgm:t>
    </dgm:pt>
    <dgm:pt modelId="{17548A02-8B4D-4B76-A175-CC0E3180BA93}" type="parTrans" cxnId="{27C26A0F-1518-4DCD-B331-B932660A9612}">
      <dgm:prSet/>
      <dgm:spPr/>
      <dgm:t>
        <a:bodyPr/>
        <a:lstStyle/>
        <a:p>
          <a:endParaRPr lang="nl-NL"/>
        </a:p>
      </dgm:t>
    </dgm:pt>
    <dgm:pt modelId="{E040E6BD-1A15-4B1B-B9D8-A049D35CCE99}" type="sibTrans" cxnId="{27C26A0F-1518-4DCD-B331-B932660A9612}">
      <dgm:prSet/>
      <dgm:spPr/>
      <dgm:t>
        <a:bodyPr/>
        <a:lstStyle/>
        <a:p>
          <a:endParaRPr lang="nl-NL"/>
        </a:p>
      </dgm:t>
    </dgm:pt>
    <dgm:pt modelId="{417F5083-BD15-438F-B1A1-C1FBBEA242A2}" type="pres">
      <dgm:prSet presAssocID="{CAEEF88C-2639-431F-96E6-5D2576DD0DC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B8F74D84-222D-4F3F-996C-0BADE4F2BDB1}" type="pres">
      <dgm:prSet presAssocID="{36484A41-32BF-48A6-A280-2B73357C6F82}" presName="circ1TxSh" presStyleLbl="vennNode1" presStyleIdx="0" presStyleCnt="1" custScaleX="133333"/>
      <dgm:spPr/>
      <dgm:t>
        <a:bodyPr/>
        <a:lstStyle/>
        <a:p>
          <a:endParaRPr lang="nl-NL"/>
        </a:p>
      </dgm:t>
    </dgm:pt>
  </dgm:ptLst>
  <dgm:cxnLst>
    <dgm:cxn modelId="{2699BBCF-ADA5-4A41-B3CF-CA5350D5B111}" type="presOf" srcId="{36484A41-32BF-48A6-A280-2B73357C6F82}" destId="{B8F74D84-222D-4F3F-996C-0BADE4F2BDB1}" srcOrd="0" destOrd="0" presId="urn:microsoft.com/office/officeart/2005/8/layout/venn1"/>
    <dgm:cxn modelId="{27C26A0F-1518-4DCD-B331-B932660A9612}" srcId="{CAEEF88C-2639-431F-96E6-5D2576DD0DCD}" destId="{36484A41-32BF-48A6-A280-2B73357C6F82}" srcOrd="0" destOrd="0" parTransId="{17548A02-8B4D-4B76-A175-CC0E3180BA93}" sibTransId="{E040E6BD-1A15-4B1B-B9D8-A049D35CCE99}"/>
    <dgm:cxn modelId="{81EBCEE3-E48E-416E-A8AF-0CEC355CD760}" type="presOf" srcId="{CAEEF88C-2639-431F-96E6-5D2576DD0DCD}" destId="{417F5083-BD15-438F-B1A1-C1FBBEA242A2}" srcOrd="0" destOrd="0" presId="urn:microsoft.com/office/officeart/2005/8/layout/venn1"/>
    <dgm:cxn modelId="{F5200D7C-E249-4FDE-B815-CB5151162A54}" type="presParOf" srcId="{417F5083-BD15-438F-B1A1-C1FBBEA242A2}" destId="{B8F74D84-222D-4F3F-996C-0BADE4F2BDB1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74D84-222D-4F3F-996C-0BADE4F2BDB1}">
      <dsp:nvSpPr>
        <dsp:cNvPr id="0" name=""/>
        <dsp:cNvSpPr/>
      </dsp:nvSpPr>
      <dsp:spPr>
        <a:xfrm>
          <a:off x="10" y="0"/>
          <a:ext cx="8640938" cy="6480720"/>
        </a:xfrm>
        <a:prstGeom prst="ellipse">
          <a:avLst/>
        </a:prstGeom>
        <a:solidFill>
          <a:srgbClr val="00CC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nl-NL" sz="6000" kern="1200" dirty="0" smtClean="0">
            <a:solidFill>
              <a:schemeClr val="tx1"/>
            </a:solidFill>
          </a:endParaRPr>
        </a:p>
        <a:p>
          <a:pPr lvl="0" algn="ctr" defTabSz="2667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nl-NL" sz="7200" kern="1200" dirty="0" smtClean="0">
              <a:solidFill>
                <a:schemeClr val="tx1"/>
              </a:solidFill>
            </a:rPr>
            <a:t>“</a:t>
          </a:r>
          <a:r>
            <a:rPr lang="nl-NL" sz="7200" kern="1200" smtClean="0">
              <a:solidFill>
                <a:schemeClr val="tx1"/>
              </a:solidFill>
            </a:rPr>
            <a:t>Geven maakt </a:t>
          </a:r>
          <a:r>
            <a:rPr lang="nl-NL" sz="7200" i="0" kern="1200" smtClean="0">
              <a:solidFill>
                <a:schemeClr val="tx1"/>
              </a:solidFill>
            </a:rPr>
            <a:t>gelukkiger</a:t>
          </a:r>
          <a:r>
            <a:rPr lang="nl-NL" sz="7200" kern="1200" smtClean="0">
              <a:solidFill>
                <a:schemeClr val="tx1"/>
              </a:solidFill>
            </a:rPr>
            <a:t> </a:t>
          </a:r>
          <a:r>
            <a:rPr lang="nl-NL" sz="7200" kern="1200" dirty="0" smtClean="0">
              <a:solidFill>
                <a:schemeClr val="tx1"/>
              </a:solidFill>
            </a:rPr>
            <a:t>dan ontvangen.”</a:t>
          </a:r>
        </a:p>
        <a:p>
          <a:pPr lvl="0" algn="ctr" defTabSz="2667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nl-NL" sz="3200" kern="1200" dirty="0" smtClean="0">
            <a:solidFill>
              <a:schemeClr val="tx1"/>
            </a:solidFill>
          </a:endParaRPr>
        </a:p>
        <a:p>
          <a:pPr lvl="0" algn="ctr" defTabSz="2667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nl-NL" sz="3200" kern="1200" dirty="0" smtClean="0">
              <a:solidFill>
                <a:schemeClr val="tx1"/>
              </a:solidFill>
            </a:rPr>
            <a:t>laatst geciteerde woord van Jezus op aarde – Hand. 20:35b</a:t>
          </a:r>
        </a:p>
        <a:p>
          <a:pPr lvl="0" algn="ctr" defTabSz="26670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nl-NL" sz="6000" kern="1200" dirty="0" smtClean="0">
            <a:solidFill>
              <a:schemeClr val="tx1"/>
            </a:solidFill>
          </a:endParaRPr>
        </a:p>
      </dsp:txBody>
      <dsp:txXfrm>
        <a:off x="1265446" y="949079"/>
        <a:ext cx="6110066" cy="45825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6625007"/>
              </p:ext>
            </p:extLst>
          </p:nvPr>
        </p:nvGraphicFramePr>
        <p:xfrm>
          <a:off x="251520" y="188640"/>
          <a:ext cx="8640960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212017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833</TotalTime>
  <Words>19</Words>
  <Application>Microsoft Office PowerPoint</Application>
  <PresentationFormat>Diavoorstelling (4:3)</PresentationFormat>
  <Paragraphs>5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Berlin Sans FB</vt:lpstr>
      <vt:lpstr>Tahoma</vt:lpstr>
      <vt:lpstr>SjabloonPresentatie_v3 0</vt:lpstr>
      <vt:lpstr>1_Tekstmodel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 Leeftink</cp:lastModifiedBy>
  <cp:revision>68</cp:revision>
  <dcterms:created xsi:type="dcterms:W3CDTF">2010-04-24T18:41:21Z</dcterms:created>
  <dcterms:modified xsi:type="dcterms:W3CDTF">2018-05-24T07:34:30Z</dcterms:modified>
</cp:coreProperties>
</file>