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2"/>
  </p:notesMasterIdLst>
  <p:handoutMasterIdLst>
    <p:handoutMasterId r:id="rId13"/>
  </p:handoutMasterIdLst>
  <p:sldIdLst>
    <p:sldId id="659" r:id="rId3"/>
    <p:sldId id="660" r:id="rId4"/>
    <p:sldId id="661" r:id="rId5"/>
    <p:sldId id="662" r:id="rId6"/>
    <p:sldId id="663" r:id="rId7"/>
    <p:sldId id="664" r:id="rId8"/>
    <p:sldId id="665" r:id="rId9"/>
    <p:sldId id="666" r:id="rId10"/>
    <p:sldId id="667" r:id="rId11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14"/>
      <p:bold r:id="rId15"/>
    </p:embeddedFont>
    <p:embeddedFont>
      <p:font typeface="Tahoma" panose="020B0604030504040204" pitchFamily="34" charset="0"/>
      <p:regular r:id="rId16"/>
      <p:bold r:id="rId17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FF0000"/>
    <a:srgbClr val="ED8009"/>
    <a:srgbClr val="00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80" d="100"/>
          <a:sy n="80" d="100"/>
        </p:scale>
        <p:origin x="-133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rtl="0">
            <a:lnSpc>
              <a:spcPct val="15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Ik leef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6600" dirty="0" smtClean="0">
              <a:solidFill>
                <a:schemeClr val="tx1"/>
              </a:solidFill>
            </a:rPr>
            <a:t>van de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geef</a:t>
          </a:r>
          <a:endParaRPr lang="nl-NL" sz="8800" dirty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8837"/>
      <dgm:spPr/>
      <dgm:t>
        <a:bodyPr/>
        <a:lstStyle/>
        <a:p>
          <a:endParaRPr lang="nl-NL"/>
        </a:p>
      </dgm:t>
    </dgm:pt>
  </dgm:ptLst>
  <dgm:cxnLst>
    <dgm:cxn modelId="{FAFA425D-EB92-4927-A52E-CA9B22AC2FE1}" type="presOf" srcId="{CAEEF88C-2639-431F-96E6-5D2576DD0DCD}" destId="{417F5083-BD15-438F-B1A1-C1FBBEA242A2}" srcOrd="0" destOrd="0" presId="urn:microsoft.com/office/officeart/2005/8/layout/venn1"/>
    <dgm:cxn modelId="{D2A57868-7594-4D2D-B02A-4D88888F7F17}" type="presOf" srcId="{36484A41-32BF-48A6-A280-2B73357C6F82}" destId="{B8F74D84-222D-4F3F-996C-0BADE4F2BDB1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EF70F80A-189C-4924-82E4-59B26E6B5494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Ik leef </a:t>
          </a:r>
        </a:p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5600" dirty="0" smtClean="0">
              <a:solidFill>
                <a:schemeClr val="tx1"/>
              </a:solidFill>
            </a:rPr>
            <a:t>van Gods goedheid</a:t>
          </a:r>
        </a:p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5600" dirty="0" smtClean="0">
              <a:solidFill>
                <a:schemeClr val="tx1"/>
              </a:solidFill>
            </a:rPr>
            <a:t>dus ik</a:t>
          </a:r>
          <a:r>
            <a:rPr lang="nl-NL" sz="6600" dirty="0" smtClean="0">
              <a:solidFill>
                <a:schemeClr val="tx1"/>
              </a:solidFill>
            </a:rPr>
            <a:t> </a:t>
          </a:r>
        </a:p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geef</a:t>
          </a:r>
          <a:endParaRPr lang="nl-NL" sz="8800" dirty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40023" custLinFactNeighborX="-593"/>
      <dgm:spPr/>
      <dgm:t>
        <a:bodyPr/>
        <a:lstStyle/>
        <a:p>
          <a:endParaRPr lang="nl-NL"/>
        </a:p>
      </dgm:t>
    </dgm:pt>
  </dgm:ptLst>
  <dgm:cxnLst>
    <dgm:cxn modelId="{66616682-09B0-4D1F-B3A0-08909F8AE85B}" type="presOf" srcId="{36484A41-32BF-48A6-A280-2B73357C6F82}" destId="{B8F74D84-222D-4F3F-996C-0BADE4F2BDB1}" srcOrd="0" destOrd="0" presId="urn:microsoft.com/office/officeart/2005/8/layout/venn1"/>
    <dgm:cxn modelId="{5BC6C533-3AA6-4D19-A568-E162C56EA1E7}" type="presOf" srcId="{CAEEF88C-2639-431F-96E6-5D2576DD0DCD}" destId="{417F5083-BD15-438F-B1A1-C1FBBEA242A2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EA8707DC-69E4-4794-AE2E-FF065811B884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rtl="0">
            <a:lnSpc>
              <a:spcPct val="13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Ik geef</a:t>
          </a:r>
        </a:p>
        <a:p>
          <a:pPr rtl="0">
            <a:lnSpc>
              <a:spcPct val="130000"/>
            </a:lnSpc>
            <a:spcAft>
              <a:spcPts val="0"/>
            </a:spcAft>
          </a:pPr>
          <a:r>
            <a:rPr lang="nl-NL" sz="6000" dirty="0" smtClean="0">
              <a:solidFill>
                <a:schemeClr val="tx1"/>
              </a:solidFill>
            </a:rPr>
            <a:t>omdat ik zoveel van God en Jezus</a:t>
          </a:r>
        </a:p>
        <a:p>
          <a:pPr rtl="0">
            <a:lnSpc>
              <a:spcPct val="13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kreeg</a:t>
          </a:r>
          <a:endParaRPr lang="nl-NL" sz="8800" dirty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8837"/>
      <dgm:spPr/>
      <dgm:t>
        <a:bodyPr/>
        <a:lstStyle/>
        <a:p>
          <a:endParaRPr lang="nl-NL"/>
        </a:p>
      </dgm:t>
    </dgm:pt>
  </dgm:ptLst>
  <dgm:cxnLst>
    <dgm:cxn modelId="{71E417BE-F00E-4C21-883C-AC2AD2EBE5D6}" type="presOf" srcId="{CAEEF88C-2639-431F-96E6-5D2576DD0DCD}" destId="{417F5083-BD15-438F-B1A1-C1FBBEA242A2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556662C8-E68D-4F29-BA42-F6E2CD48D3B7}" type="presOf" srcId="{36484A41-32BF-48A6-A280-2B73357C6F82}" destId="{B8F74D84-222D-4F3F-996C-0BADE4F2BDB1}" srcOrd="0" destOrd="0" presId="urn:microsoft.com/office/officeart/2005/8/layout/venn1"/>
    <dgm:cxn modelId="{E2D93857-2E94-4AE4-A425-A87F99E4E884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0000FF">
            <a:alpha val="50000"/>
          </a:srgbClr>
        </a:solidFill>
      </dgm:spPr>
      <dgm:t>
        <a:bodyPr/>
        <a:lstStyle/>
        <a:p>
          <a:pPr rtl="0">
            <a:lnSpc>
              <a:spcPct val="150000"/>
            </a:lnSpc>
            <a:spcAft>
              <a:spcPts val="0"/>
            </a:spcAft>
          </a:pPr>
          <a:r>
            <a:rPr lang="nl-NL" sz="4000" dirty="0" smtClean="0">
              <a:solidFill>
                <a:schemeClr val="tx1"/>
              </a:solidFill>
            </a:rPr>
            <a:t>Gemeente van Christus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4000" dirty="0" smtClean="0">
              <a:solidFill>
                <a:schemeClr val="tx1"/>
              </a:solidFill>
            </a:rPr>
            <a:t>in </a:t>
          </a:r>
          <a:r>
            <a:rPr lang="nl-NL" sz="4000" dirty="0" smtClean="0">
              <a:solidFill>
                <a:schemeClr val="tx1"/>
              </a:solidFill>
            </a:rPr>
            <a:t>___________,</a:t>
          </a:r>
          <a:endParaRPr lang="nl-NL" sz="4000" dirty="0" smtClean="0">
            <a:solidFill>
              <a:schemeClr val="tx1"/>
            </a:solidFill>
          </a:endParaRP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4000" dirty="0" smtClean="0">
              <a:solidFill>
                <a:schemeClr val="tx1"/>
              </a:solidFill>
            </a:rPr>
            <a:t>u bent in ieder opzicht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4000" dirty="0" smtClean="0">
              <a:solidFill>
                <a:schemeClr val="tx1"/>
              </a:solidFill>
            </a:rPr>
            <a:t>rijk geworden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4000" dirty="0" smtClean="0">
              <a:solidFill>
                <a:schemeClr val="tx1"/>
              </a:solidFill>
            </a:rPr>
            <a:t>om in alles vrijgevig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4000" dirty="0" smtClean="0">
              <a:solidFill>
                <a:schemeClr val="tx1"/>
              </a:solidFill>
            </a:rPr>
            <a:t>te kunnen zijn.</a:t>
          </a: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8837"/>
      <dgm:spPr/>
      <dgm:t>
        <a:bodyPr/>
        <a:lstStyle/>
        <a:p>
          <a:endParaRPr lang="nl-NL"/>
        </a:p>
      </dgm:t>
    </dgm:pt>
  </dgm:ptLst>
  <dgm:cxnLst>
    <dgm:cxn modelId="{FEAC713F-89BE-4070-A8C4-757F916B15DA}" type="presOf" srcId="{36484A41-32BF-48A6-A280-2B73357C6F82}" destId="{B8F74D84-222D-4F3F-996C-0BADE4F2BDB1}" srcOrd="0" destOrd="0" presId="urn:microsoft.com/office/officeart/2005/8/layout/venn1"/>
    <dgm:cxn modelId="{F3A4860F-9A23-4BE2-8ECD-52ABEFB777F4}" type="presOf" srcId="{CAEEF88C-2639-431F-96E6-5D2576DD0DCD}" destId="{417F5083-BD15-438F-B1A1-C1FBBEA242A2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B57119A3-F7CB-4D7A-B2F6-09B5463FB9C1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rtl="0">
            <a:lnSpc>
              <a:spcPct val="13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Ik geef</a:t>
          </a:r>
        </a:p>
        <a:p>
          <a:pPr rtl="0">
            <a:lnSpc>
              <a:spcPct val="130000"/>
            </a:lnSpc>
            <a:spcAft>
              <a:spcPts val="0"/>
            </a:spcAft>
          </a:pPr>
          <a:r>
            <a:rPr lang="nl-NL" sz="6000" dirty="0" smtClean="0">
              <a:solidFill>
                <a:schemeClr val="tx1"/>
              </a:solidFill>
            </a:rPr>
            <a:t>omdat ik zoveel van God en Jezus</a:t>
          </a:r>
        </a:p>
        <a:p>
          <a:pPr rtl="0">
            <a:lnSpc>
              <a:spcPct val="13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kreeg</a:t>
          </a:r>
          <a:endParaRPr lang="nl-NL" sz="8800" dirty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8837"/>
      <dgm:spPr/>
      <dgm:t>
        <a:bodyPr/>
        <a:lstStyle/>
        <a:p>
          <a:endParaRPr lang="nl-NL"/>
        </a:p>
      </dgm:t>
    </dgm:pt>
  </dgm:ptLst>
  <dgm:cxnLst>
    <dgm:cxn modelId="{B9F1B0EB-EDC2-46FD-A96F-10B21B9D6352}" type="presOf" srcId="{36484A41-32BF-48A6-A280-2B73357C6F82}" destId="{B8F74D84-222D-4F3F-996C-0BADE4F2BDB1}" srcOrd="0" destOrd="0" presId="urn:microsoft.com/office/officeart/2005/8/layout/venn1"/>
    <dgm:cxn modelId="{3FD1E7FA-6C22-4A6A-9CEB-782BB80D9917}" type="presOf" srcId="{CAEEF88C-2639-431F-96E6-5D2576DD0DCD}" destId="{417F5083-BD15-438F-B1A1-C1FBBEA242A2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E13AFA34-84CA-49AF-BF2D-E74F04775BC3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Ik leef </a:t>
          </a:r>
        </a:p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5600" dirty="0" smtClean="0">
              <a:solidFill>
                <a:schemeClr val="tx1"/>
              </a:solidFill>
            </a:rPr>
            <a:t>van Gods goedheid</a:t>
          </a:r>
        </a:p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5600" dirty="0" smtClean="0">
              <a:solidFill>
                <a:schemeClr val="tx1"/>
              </a:solidFill>
            </a:rPr>
            <a:t>dus ik</a:t>
          </a:r>
          <a:r>
            <a:rPr lang="nl-NL" sz="6600" dirty="0" smtClean="0">
              <a:solidFill>
                <a:schemeClr val="tx1"/>
              </a:solidFill>
            </a:rPr>
            <a:t> </a:t>
          </a:r>
        </a:p>
        <a:p>
          <a:pPr marL="0" indent="0" rtl="0">
            <a:lnSpc>
              <a:spcPct val="12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geef</a:t>
          </a:r>
          <a:endParaRPr lang="nl-NL" sz="8800" dirty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40023" custLinFactNeighborX="-593"/>
      <dgm:spPr/>
      <dgm:t>
        <a:bodyPr/>
        <a:lstStyle/>
        <a:p>
          <a:endParaRPr lang="nl-NL"/>
        </a:p>
      </dgm:t>
    </dgm:pt>
  </dgm:ptLst>
  <dgm:cxnLst>
    <dgm:cxn modelId="{703824DD-64AD-4A5D-9A3E-3F6C07D7161D}" type="presOf" srcId="{36484A41-32BF-48A6-A280-2B73357C6F82}" destId="{B8F74D84-222D-4F3F-996C-0BADE4F2BDB1}" srcOrd="0" destOrd="0" presId="urn:microsoft.com/office/officeart/2005/8/layout/venn1"/>
    <dgm:cxn modelId="{7B00E466-16D5-48F8-B9FC-EAA2FC29FD6A}" type="presOf" srcId="{CAEEF88C-2639-431F-96E6-5D2576DD0DCD}" destId="{417F5083-BD15-438F-B1A1-C1FBBEA242A2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6137C114-1266-457B-9933-3FEAF981F261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rtl="0">
            <a:lnSpc>
              <a:spcPct val="15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Ik leef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6600" dirty="0" smtClean="0">
              <a:solidFill>
                <a:schemeClr val="tx1"/>
              </a:solidFill>
            </a:rPr>
            <a:t>van de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8800" dirty="0" smtClean="0">
              <a:solidFill>
                <a:schemeClr val="tx1"/>
              </a:solidFill>
            </a:rPr>
            <a:t>geef</a:t>
          </a:r>
          <a:endParaRPr lang="nl-NL" sz="8800" dirty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8837"/>
      <dgm:spPr/>
      <dgm:t>
        <a:bodyPr/>
        <a:lstStyle/>
        <a:p>
          <a:endParaRPr lang="nl-NL"/>
        </a:p>
      </dgm:t>
    </dgm:pt>
  </dgm:ptLst>
  <dgm:cxnLst>
    <dgm:cxn modelId="{14C1C46D-6C05-407D-8700-21C0E3AF9D55}" type="presOf" srcId="{36484A41-32BF-48A6-A280-2B73357C6F82}" destId="{B8F74D84-222D-4F3F-996C-0BADE4F2BDB1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07FE719F-9331-40F4-989C-68AB971A3AD3}" type="presOf" srcId="{CAEEF88C-2639-431F-96E6-5D2576DD0DCD}" destId="{417F5083-BD15-438F-B1A1-C1FBBEA242A2}" srcOrd="0" destOrd="0" presId="urn:microsoft.com/office/officeart/2005/8/layout/venn1"/>
    <dgm:cxn modelId="{91F200D2-9E6E-4012-8427-1328EA8E9BF5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00CC00">
            <a:alpha val="50000"/>
          </a:srgbClr>
        </a:solidFill>
      </dgm:spPr>
      <dgm:t>
        <a:bodyPr/>
        <a:lstStyle/>
        <a:p>
          <a:pPr rtl="0">
            <a:lnSpc>
              <a:spcPct val="150000"/>
            </a:lnSpc>
            <a:spcAft>
              <a:spcPts val="0"/>
            </a:spcAft>
          </a:pPr>
          <a:r>
            <a:rPr lang="nl-NL" sz="6000" dirty="0" smtClean="0">
              <a:solidFill>
                <a:schemeClr val="tx1"/>
              </a:solidFill>
            </a:rPr>
            <a:t>Durf te leven!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6000" dirty="0" smtClean="0">
              <a:solidFill>
                <a:schemeClr val="tx1"/>
              </a:solidFill>
            </a:rPr>
            <a:t>–  </a:t>
          </a: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nl-NL" sz="6000" dirty="0" smtClean="0">
              <a:solidFill>
                <a:schemeClr val="tx1"/>
              </a:solidFill>
            </a:rPr>
            <a:t>Durf te geven!</a:t>
          </a: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8837"/>
      <dgm:spPr/>
      <dgm:t>
        <a:bodyPr/>
        <a:lstStyle/>
        <a:p>
          <a:endParaRPr lang="nl-NL"/>
        </a:p>
      </dgm:t>
    </dgm:pt>
  </dgm:ptLst>
  <dgm:cxnLst>
    <dgm:cxn modelId="{52699E9B-F0A5-4276-8865-8B42D57C6C13}" type="presOf" srcId="{36484A41-32BF-48A6-A280-2B73357C6F82}" destId="{B8F74D84-222D-4F3F-996C-0BADE4F2BDB1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D1FEFF67-6D48-432F-A5EB-58B69C202075}" type="presOf" srcId="{CAEEF88C-2639-431F-96E6-5D2576DD0DCD}" destId="{417F5083-BD15-438F-B1A1-C1FBBEA242A2}" srcOrd="0" destOrd="0" presId="urn:microsoft.com/office/officeart/2005/8/layout/venn1"/>
    <dgm:cxn modelId="{47E2CC41-7BD6-4D71-A650-F64494205CA8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00CC00">
            <a:alpha val="50000"/>
          </a:srgbClr>
        </a:solidFill>
      </dgm:spPr>
      <dgm:t>
        <a:bodyPr/>
        <a:lstStyle/>
        <a:p>
          <a:pPr rtl="0">
            <a:lnSpc>
              <a:spcPct val="150000"/>
            </a:lnSpc>
            <a:spcAft>
              <a:spcPts val="0"/>
            </a:spcAft>
          </a:pPr>
          <a:endParaRPr lang="nl-NL" sz="6000" dirty="0" smtClean="0">
            <a:solidFill>
              <a:schemeClr val="tx1"/>
            </a:solidFill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nl-NL" sz="7200" dirty="0" smtClean="0">
              <a:solidFill>
                <a:schemeClr val="tx1"/>
              </a:solidFill>
            </a:rPr>
            <a:t>“Geven maakt </a:t>
          </a:r>
          <a:r>
            <a:rPr lang="nl-NL" sz="7200" i="0" dirty="0" smtClean="0">
              <a:solidFill>
                <a:schemeClr val="tx1"/>
              </a:solidFill>
            </a:rPr>
            <a:t>gelukkiger</a:t>
          </a:r>
          <a:r>
            <a:rPr lang="nl-NL" sz="7200" dirty="0" smtClean="0">
              <a:solidFill>
                <a:schemeClr val="tx1"/>
              </a:solidFill>
            </a:rPr>
            <a:t> dan ontvangen.”</a:t>
          </a:r>
        </a:p>
        <a:p>
          <a:pPr rtl="0">
            <a:lnSpc>
              <a:spcPct val="100000"/>
            </a:lnSpc>
            <a:spcAft>
              <a:spcPts val="0"/>
            </a:spcAft>
          </a:pPr>
          <a:endParaRPr lang="nl-NL" sz="3200" dirty="0" smtClean="0">
            <a:solidFill>
              <a:schemeClr val="tx1"/>
            </a:solidFill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nl-NL" sz="3200" dirty="0" smtClean="0">
              <a:solidFill>
                <a:schemeClr val="tx1"/>
              </a:solidFill>
            </a:rPr>
            <a:t>laatst geciteerde woord van Jezus op aarde – Hand. 20:35b</a:t>
          </a:r>
        </a:p>
        <a:p>
          <a:pPr rtl="0">
            <a:lnSpc>
              <a:spcPct val="150000"/>
            </a:lnSpc>
            <a:spcAft>
              <a:spcPts val="0"/>
            </a:spcAft>
          </a:pPr>
          <a:endParaRPr lang="nl-NL" sz="6000" dirty="0" smtClean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3333"/>
      <dgm:spPr/>
      <dgm:t>
        <a:bodyPr/>
        <a:lstStyle/>
        <a:p>
          <a:endParaRPr lang="nl-NL"/>
        </a:p>
      </dgm:t>
    </dgm:pt>
  </dgm:ptLst>
  <dgm:cxnLst>
    <dgm:cxn modelId="{124519B9-7B52-47AC-9799-D9C9EE3F4506}" type="presOf" srcId="{CAEEF88C-2639-431F-96E6-5D2576DD0DCD}" destId="{417F5083-BD15-438F-B1A1-C1FBBEA242A2}" srcOrd="0" destOrd="0" presId="urn:microsoft.com/office/officeart/2005/8/layout/venn1"/>
    <dgm:cxn modelId="{1042449E-0623-485B-BC6A-EB774636E6D2}" type="presOf" srcId="{36484A41-32BF-48A6-A280-2B73357C6F82}" destId="{B8F74D84-222D-4F3F-996C-0BADE4F2BDB1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87F20BEC-E250-4993-85FD-43C68BE2BEDB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72008" y="0"/>
          <a:ext cx="8496942" cy="6120084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9116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Ik leef </a:t>
          </a:r>
        </a:p>
        <a:p>
          <a:pPr lvl="0" algn="ctr" defTabSz="39116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6600" kern="1200" dirty="0" smtClean="0">
              <a:solidFill>
                <a:schemeClr val="tx1"/>
              </a:solidFill>
            </a:rPr>
            <a:t>van de </a:t>
          </a:r>
        </a:p>
        <a:p>
          <a:pPr lvl="0" algn="ctr" defTabSz="39116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geef</a:t>
          </a:r>
          <a:endParaRPr lang="nl-NL" sz="8800" kern="1200" dirty="0">
            <a:solidFill>
              <a:schemeClr val="tx1"/>
            </a:solidFill>
          </a:endParaRPr>
        </a:p>
      </dsp:txBody>
      <dsp:txXfrm>
        <a:off x="1316356" y="896266"/>
        <a:ext cx="6008246" cy="4327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0" y="0"/>
          <a:ext cx="8569526" cy="6120084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Ik leef </a:t>
          </a:r>
        </a:p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5600" kern="1200" dirty="0" smtClean="0">
              <a:solidFill>
                <a:schemeClr val="tx1"/>
              </a:solidFill>
            </a:rPr>
            <a:t>van Gods goedheid</a:t>
          </a:r>
        </a:p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5600" kern="1200" dirty="0" smtClean="0">
              <a:solidFill>
                <a:schemeClr val="tx1"/>
              </a:solidFill>
            </a:rPr>
            <a:t>dus ik</a:t>
          </a:r>
          <a:r>
            <a:rPr lang="nl-NL" sz="6600" kern="1200" dirty="0" smtClean="0">
              <a:solidFill>
                <a:schemeClr val="tx1"/>
              </a:solidFill>
            </a:rPr>
            <a:t> </a:t>
          </a:r>
        </a:p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geef</a:t>
          </a:r>
          <a:endParaRPr lang="nl-NL" sz="8800" kern="1200" dirty="0">
            <a:solidFill>
              <a:schemeClr val="tx1"/>
            </a:solidFill>
          </a:endParaRPr>
        </a:p>
      </dsp:txBody>
      <dsp:txXfrm>
        <a:off x="1254978" y="896266"/>
        <a:ext cx="6059570" cy="43275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72008" y="0"/>
          <a:ext cx="8496942" cy="6120084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911600" rtl="0">
            <a:lnSpc>
              <a:spcPct val="13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Ik geef</a:t>
          </a:r>
        </a:p>
        <a:p>
          <a:pPr lvl="0" algn="ctr" defTabSz="3911600" rtl="0">
            <a:lnSpc>
              <a:spcPct val="130000"/>
            </a:lnSpc>
            <a:spcBef>
              <a:spcPct val="0"/>
            </a:spcBef>
            <a:spcAft>
              <a:spcPts val="0"/>
            </a:spcAft>
          </a:pPr>
          <a:r>
            <a:rPr lang="nl-NL" sz="6000" kern="1200" dirty="0" smtClean="0">
              <a:solidFill>
                <a:schemeClr val="tx1"/>
              </a:solidFill>
            </a:rPr>
            <a:t>omdat ik zoveel van God en Jezus</a:t>
          </a:r>
        </a:p>
        <a:p>
          <a:pPr lvl="0" algn="ctr" defTabSz="3911600" rtl="0">
            <a:lnSpc>
              <a:spcPct val="13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kreeg</a:t>
          </a:r>
          <a:endParaRPr lang="nl-NL" sz="8800" kern="1200" dirty="0">
            <a:solidFill>
              <a:schemeClr val="tx1"/>
            </a:solidFill>
          </a:endParaRPr>
        </a:p>
      </dsp:txBody>
      <dsp:txXfrm>
        <a:off x="1316356" y="896266"/>
        <a:ext cx="6008246" cy="43275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72008" y="0"/>
          <a:ext cx="8496942" cy="6120084"/>
        </a:xfrm>
        <a:prstGeom prst="ellipse">
          <a:avLst/>
        </a:prstGeom>
        <a:solidFill>
          <a:srgbClr val="0000FF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4000" kern="1200" dirty="0" smtClean="0">
              <a:solidFill>
                <a:schemeClr val="tx1"/>
              </a:solidFill>
            </a:rPr>
            <a:t>Gemeente van Christus </a:t>
          </a:r>
        </a:p>
        <a:p>
          <a:pPr lvl="0" algn="ctr" defTabSz="1778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4000" kern="1200" dirty="0" smtClean="0">
              <a:solidFill>
                <a:schemeClr val="tx1"/>
              </a:solidFill>
            </a:rPr>
            <a:t>in </a:t>
          </a:r>
          <a:r>
            <a:rPr lang="nl-NL" sz="4000" kern="1200" dirty="0" smtClean="0">
              <a:solidFill>
                <a:schemeClr val="tx1"/>
              </a:solidFill>
            </a:rPr>
            <a:t>___________,</a:t>
          </a:r>
          <a:endParaRPr lang="nl-NL" sz="4000" kern="1200" dirty="0" smtClean="0">
            <a:solidFill>
              <a:schemeClr val="tx1"/>
            </a:solidFill>
          </a:endParaRPr>
        </a:p>
        <a:p>
          <a:pPr lvl="0" algn="ctr" defTabSz="1778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4000" kern="1200" dirty="0" smtClean="0">
              <a:solidFill>
                <a:schemeClr val="tx1"/>
              </a:solidFill>
            </a:rPr>
            <a:t>u bent in ieder opzicht </a:t>
          </a:r>
        </a:p>
        <a:p>
          <a:pPr lvl="0" algn="ctr" defTabSz="1778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4000" kern="1200" dirty="0" smtClean="0">
              <a:solidFill>
                <a:schemeClr val="tx1"/>
              </a:solidFill>
            </a:rPr>
            <a:t>rijk geworden </a:t>
          </a:r>
        </a:p>
        <a:p>
          <a:pPr lvl="0" algn="ctr" defTabSz="1778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4000" kern="1200" dirty="0" smtClean="0">
              <a:solidFill>
                <a:schemeClr val="tx1"/>
              </a:solidFill>
            </a:rPr>
            <a:t>om in alles vrijgevig </a:t>
          </a:r>
        </a:p>
        <a:p>
          <a:pPr lvl="0" algn="ctr" defTabSz="1778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4000" kern="1200" dirty="0" smtClean="0">
              <a:solidFill>
                <a:schemeClr val="tx1"/>
              </a:solidFill>
            </a:rPr>
            <a:t>te kunnen zijn.</a:t>
          </a:r>
        </a:p>
      </dsp:txBody>
      <dsp:txXfrm>
        <a:off x="1316356" y="896266"/>
        <a:ext cx="6008246" cy="43275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72008" y="0"/>
          <a:ext cx="8496942" cy="6120084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911600" rtl="0">
            <a:lnSpc>
              <a:spcPct val="13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Ik geef</a:t>
          </a:r>
        </a:p>
        <a:p>
          <a:pPr lvl="0" algn="ctr" defTabSz="3911600" rtl="0">
            <a:lnSpc>
              <a:spcPct val="130000"/>
            </a:lnSpc>
            <a:spcBef>
              <a:spcPct val="0"/>
            </a:spcBef>
            <a:spcAft>
              <a:spcPts val="0"/>
            </a:spcAft>
          </a:pPr>
          <a:r>
            <a:rPr lang="nl-NL" sz="6000" kern="1200" dirty="0" smtClean="0">
              <a:solidFill>
                <a:schemeClr val="tx1"/>
              </a:solidFill>
            </a:rPr>
            <a:t>omdat ik zoveel van God en Jezus</a:t>
          </a:r>
        </a:p>
        <a:p>
          <a:pPr lvl="0" algn="ctr" defTabSz="3911600" rtl="0">
            <a:lnSpc>
              <a:spcPct val="13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kreeg</a:t>
          </a:r>
          <a:endParaRPr lang="nl-NL" sz="8800" kern="1200" dirty="0">
            <a:solidFill>
              <a:schemeClr val="tx1"/>
            </a:solidFill>
          </a:endParaRPr>
        </a:p>
      </dsp:txBody>
      <dsp:txXfrm>
        <a:off x="1316356" y="896266"/>
        <a:ext cx="6008246" cy="43275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0" y="0"/>
          <a:ext cx="8569526" cy="6120084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Ik leef </a:t>
          </a:r>
        </a:p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5600" kern="1200" dirty="0" smtClean="0">
              <a:solidFill>
                <a:schemeClr val="tx1"/>
              </a:solidFill>
            </a:rPr>
            <a:t>van Gods goedheid</a:t>
          </a:r>
        </a:p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5600" kern="1200" dirty="0" smtClean="0">
              <a:solidFill>
                <a:schemeClr val="tx1"/>
              </a:solidFill>
            </a:rPr>
            <a:t>dus ik</a:t>
          </a:r>
          <a:r>
            <a:rPr lang="nl-NL" sz="6600" kern="1200" dirty="0" smtClean="0">
              <a:solidFill>
                <a:schemeClr val="tx1"/>
              </a:solidFill>
            </a:rPr>
            <a:t> </a:t>
          </a:r>
        </a:p>
        <a:p>
          <a:pPr marL="0" lvl="0" indent="0" algn="ctr" defTabSz="3911600" rtl="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geef</a:t>
          </a:r>
          <a:endParaRPr lang="nl-NL" sz="8800" kern="1200" dirty="0">
            <a:solidFill>
              <a:schemeClr val="tx1"/>
            </a:solidFill>
          </a:endParaRPr>
        </a:p>
      </dsp:txBody>
      <dsp:txXfrm>
        <a:off x="1254978" y="896266"/>
        <a:ext cx="6059570" cy="43275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72008" y="0"/>
          <a:ext cx="8496942" cy="6120084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9116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Ik leef </a:t>
          </a:r>
        </a:p>
        <a:p>
          <a:pPr lvl="0" algn="ctr" defTabSz="39116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6600" kern="1200" dirty="0" smtClean="0">
              <a:solidFill>
                <a:schemeClr val="tx1"/>
              </a:solidFill>
            </a:rPr>
            <a:t>van de </a:t>
          </a:r>
        </a:p>
        <a:p>
          <a:pPr lvl="0" algn="ctr" defTabSz="39116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8800" kern="1200" dirty="0" smtClean="0">
              <a:solidFill>
                <a:schemeClr val="tx1"/>
              </a:solidFill>
            </a:rPr>
            <a:t>geef</a:t>
          </a:r>
          <a:endParaRPr lang="nl-NL" sz="8800" kern="1200" dirty="0">
            <a:solidFill>
              <a:schemeClr val="tx1"/>
            </a:solidFill>
          </a:endParaRPr>
        </a:p>
      </dsp:txBody>
      <dsp:txXfrm>
        <a:off x="1316356" y="896266"/>
        <a:ext cx="6008246" cy="43275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72008" y="0"/>
          <a:ext cx="8496942" cy="6120084"/>
        </a:xfrm>
        <a:prstGeom prst="ellipse">
          <a:avLst/>
        </a:prstGeom>
        <a:solidFill>
          <a:srgbClr val="00CC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6000" kern="1200" dirty="0" smtClean="0">
              <a:solidFill>
                <a:schemeClr val="tx1"/>
              </a:solidFill>
            </a:rPr>
            <a:t>Durf te leven!</a:t>
          </a:r>
        </a:p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6000" kern="1200" dirty="0" smtClean="0">
              <a:solidFill>
                <a:schemeClr val="tx1"/>
              </a:solidFill>
            </a:rPr>
            <a:t>–  </a:t>
          </a:r>
        </a:p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nl-NL" sz="6000" kern="1200" dirty="0" smtClean="0">
              <a:solidFill>
                <a:schemeClr val="tx1"/>
              </a:solidFill>
            </a:rPr>
            <a:t>Durf te geven!</a:t>
          </a:r>
        </a:p>
      </dsp:txBody>
      <dsp:txXfrm>
        <a:off x="1316356" y="896266"/>
        <a:ext cx="6008246" cy="43275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10" y="0"/>
          <a:ext cx="8640938" cy="6480720"/>
        </a:xfrm>
        <a:prstGeom prst="ellipse">
          <a:avLst/>
        </a:prstGeom>
        <a:solidFill>
          <a:srgbClr val="00CC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nl-NL" sz="6000" kern="1200" dirty="0" smtClean="0">
            <a:solidFill>
              <a:schemeClr val="tx1"/>
            </a:solidFill>
          </a:endParaRPr>
        </a:p>
        <a:p>
          <a:pPr lvl="0" algn="ctr" defTabSz="2667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nl-NL" sz="7200" kern="1200" dirty="0" smtClean="0">
              <a:solidFill>
                <a:schemeClr val="tx1"/>
              </a:solidFill>
            </a:rPr>
            <a:t>“Geven maakt </a:t>
          </a:r>
          <a:r>
            <a:rPr lang="nl-NL" sz="7200" i="0" kern="1200" dirty="0" smtClean="0">
              <a:solidFill>
                <a:schemeClr val="tx1"/>
              </a:solidFill>
            </a:rPr>
            <a:t>gelukkiger</a:t>
          </a:r>
          <a:r>
            <a:rPr lang="nl-NL" sz="7200" kern="1200" dirty="0" smtClean="0">
              <a:solidFill>
                <a:schemeClr val="tx1"/>
              </a:solidFill>
            </a:rPr>
            <a:t> dan ontvangen.”</a:t>
          </a:r>
        </a:p>
        <a:p>
          <a:pPr lvl="0" algn="ctr" defTabSz="2667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nl-NL" sz="3200" kern="1200" dirty="0" smtClean="0">
            <a:solidFill>
              <a:schemeClr val="tx1"/>
            </a:solidFill>
          </a:endParaRPr>
        </a:p>
        <a:p>
          <a:pPr lvl="0" algn="ctr" defTabSz="2667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nl-NL" sz="3200" kern="1200" dirty="0" smtClean="0">
              <a:solidFill>
                <a:schemeClr val="tx1"/>
              </a:solidFill>
            </a:rPr>
            <a:t>laatst geciteerde woord van Jezus op aarde – Hand. 20:35b</a:t>
          </a:r>
        </a:p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nl-NL" sz="6000" kern="1200" dirty="0" smtClean="0">
            <a:solidFill>
              <a:schemeClr val="tx1"/>
            </a:solidFill>
          </a:endParaRPr>
        </a:p>
      </dsp:txBody>
      <dsp:txXfrm>
        <a:off x="1265446" y="949079"/>
        <a:ext cx="6110066" cy="4582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8</a:t>
            </a:fld>
            <a:endParaRPr 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9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701559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688986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74261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262775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814588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5722853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345965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781188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23798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193675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52408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512260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292411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414170"/>
              </p:ext>
            </p:extLst>
          </p:nvPr>
        </p:nvGraphicFramePr>
        <p:xfrm>
          <a:off x="251520" y="188640"/>
          <a:ext cx="8640960" cy="6120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103653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555889"/>
              </p:ext>
            </p:extLst>
          </p:nvPr>
        </p:nvGraphicFramePr>
        <p:xfrm>
          <a:off x="251520" y="188640"/>
          <a:ext cx="864096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387108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829</TotalTime>
  <Words>102</Words>
  <Application>Microsoft Office PowerPoint</Application>
  <PresentationFormat>Diavoorstelling (4:3)</PresentationFormat>
  <Paragraphs>42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Berlin Sans FB</vt:lpstr>
      <vt:lpstr>Tahoma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69</cp:revision>
  <dcterms:created xsi:type="dcterms:W3CDTF">2010-04-24T18:41:21Z</dcterms:created>
  <dcterms:modified xsi:type="dcterms:W3CDTF">2018-05-24T07:33:46Z</dcterms:modified>
</cp:coreProperties>
</file>