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6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3099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1022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7793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5366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8616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707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2490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2219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3042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7166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7048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7EBD7-831D-2D4A-89E1-05323ACDB3D9}" type="datetimeFigureOut">
              <a:rPr lang="nl-NL" smtClean="0"/>
              <a:t>16-06-18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4607A-2B0F-014E-8841-1ACD52C17C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95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450240"/>
            <a:ext cx="7772400" cy="1470025"/>
          </a:xfrm>
        </p:spPr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Wat was de meest bijzondere dag van je leven?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 descr="Mooiste da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2215657"/>
            <a:ext cx="54102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358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450240"/>
            <a:ext cx="7772400" cy="1470025"/>
          </a:xfrm>
        </p:spPr>
        <p:txBody>
          <a:bodyPr>
            <a:normAutofit/>
          </a:bodyPr>
          <a:lstStyle/>
          <a:p>
            <a:r>
              <a:rPr lang="nl-NL" dirty="0" smtClean="0">
                <a:solidFill>
                  <a:schemeClr val="bg1"/>
                </a:solidFill>
              </a:rPr>
              <a:t>Naar welk bijzonder moment </a:t>
            </a:r>
            <a:br>
              <a:rPr lang="nl-NL" dirty="0" smtClean="0">
                <a:solidFill>
                  <a:schemeClr val="bg1"/>
                </a:solidFill>
              </a:rPr>
            </a:br>
            <a:r>
              <a:rPr lang="nl-NL" dirty="0" smtClean="0">
                <a:solidFill>
                  <a:schemeClr val="bg1"/>
                </a:solidFill>
              </a:rPr>
              <a:t>kijk je nu al uit?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 descr="Mooiste da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2215657"/>
            <a:ext cx="54102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700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85217"/>
            <a:ext cx="7772400" cy="1552094"/>
          </a:xfrm>
        </p:spPr>
        <p:txBody>
          <a:bodyPr>
            <a:normAutofit/>
          </a:bodyPr>
          <a:lstStyle/>
          <a:p>
            <a:r>
              <a:rPr lang="nl-NL" dirty="0" smtClean="0">
                <a:solidFill>
                  <a:schemeClr val="bg1"/>
                </a:solidFill>
              </a:rPr>
              <a:t>Hoe vaak denk je eraan dat Jezus </a:t>
            </a:r>
            <a:br>
              <a:rPr lang="nl-NL" dirty="0" smtClean="0">
                <a:solidFill>
                  <a:schemeClr val="bg1"/>
                </a:solidFill>
              </a:rPr>
            </a:br>
            <a:r>
              <a:rPr lang="nl-NL" dirty="0" smtClean="0">
                <a:solidFill>
                  <a:schemeClr val="bg1"/>
                </a:solidFill>
              </a:rPr>
              <a:t>op een dag terug zal komen?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Afbeelding 4" descr="Wederkomst 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731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97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21</Words>
  <Application>Microsoft Macintosh PowerPoint</Application>
  <PresentationFormat>Diavoorstelling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4" baseType="lpstr">
      <vt:lpstr>Office-thema</vt:lpstr>
      <vt:lpstr>Wat was de meest bijzondere dag van je leven? </vt:lpstr>
      <vt:lpstr>Naar welk bijzonder moment  kijk je nu al uit? </vt:lpstr>
      <vt:lpstr>Hoe vaak denk je eraan dat Jezus  op een dag terug zal komen?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 was de meest bijzondere dag van je leven? </dc:title>
  <dc:creator>LE Leeftink</dc:creator>
  <cp:lastModifiedBy>LE Leeftink</cp:lastModifiedBy>
  <cp:revision>1</cp:revision>
  <dcterms:created xsi:type="dcterms:W3CDTF">2018-05-03T15:19:39Z</dcterms:created>
  <dcterms:modified xsi:type="dcterms:W3CDTF">2018-06-16T13:00:35Z</dcterms:modified>
</cp:coreProperties>
</file>