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6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3099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1022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7793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5366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8616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707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2490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2219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3042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7166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7048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95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Wederkomst 04 bazuin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48151" y="0"/>
            <a:ext cx="3095848" cy="3744034"/>
          </a:xfrm>
          <a:prstGeom prst="rect">
            <a:avLst/>
          </a:prstGeom>
        </p:spPr>
      </p:pic>
      <p:pic>
        <p:nvPicPr>
          <p:cNvPr id="5" name="Afbeelding 4" descr="Wederkomst 04 bazuin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095849" cy="374403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5195" y="1090232"/>
            <a:ext cx="8730618" cy="5767768"/>
          </a:xfrm>
        </p:spPr>
        <p:txBody>
          <a:bodyPr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nl-NL" sz="5400" u="sng" dirty="0">
                <a:solidFill>
                  <a:srgbClr val="FFFFFF"/>
                </a:solidFill>
              </a:rPr>
              <a:t>Thema</a:t>
            </a:r>
            <a:r>
              <a:rPr lang="nl-NL" sz="5400" dirty="0">
                <a:solidFill>
                  <a:srgbClr val="FFFFFF"/>
                </a:solidFill>
              </a:rPr>
              <a:t>: </a:t>
            </a:r>
            <a:r>
              <a:rPr lang="nl-NL" sz="5400" dirty="0" smtClean="0">
                <a:solidFill>
                  <a:srgbClr val="FFFFFF"/>
                </a:solidFill>
              </a:rPr>
              <a:t/>
            </a:r>
            <a:br>
              <a:rPr lang="nl-NL" sz="5400" dirty="0" smtClean="0">
                <a:solidFill>
                  <a:srgbClr val="FFFFFF"/>
                </a:solidFill>
              </a:rPr>
            </a:br>
            <a:r>
              <a:rPr lang="nl-NL" sz="5400" b="1" dirty="0" smtClean="0">
                <a:solidFill>
                  <a:srgbClr val="FFFFFF"/>
                </a:solidFill>
              </a:rPr>
              <a:t>Met </a:t>
            </a:r>
            <a:r>
              <a:rPr lang="nl-NL" sz="5400" b="1" dirty="0">
                <a:solidFill>
                  <a:srgbClr val="FFFFFF"/>
                </a:solidFill>
              </a:rPr>
              <a:t>sterk </a:t>
            </a:r>
            <a:r>
              <a:rPr lang="nl-NL" sz="5400" b="1" dirty="0" smtClean="0">
                <a:solidFill>
                  <a:srgbClr val="FFFFFF"/>
                </a:solidFill>
              </a:rPr>
              <a:t/>
            </a:r>
            <a:br>
              <a:rPr lang="nl-NL" sz="5400" b="1" dirty="0" smtClean="0">
                <a:solidFill>
                  <a:srgbClr val="FFFFFF"/>
                </a:solidFill>
              </a:rPr>
            </a:br>
            <a:r>
              <a:rPr lang="nl-NL" sz="5400" b="1" dirty="0" smtClean="0">
                <a:solidFill>
                  <a:srgbClr val="FFFFFF"/>
                </a:solidFill>
              </a:rPr>
              <a:t>verlangen </a:t>
            </a:r>
            <a:br>
              <a:rPr lang="nl-NL" sz="5400" b="1" dirty="0" smtClean="0">
                <a:solidFill>
                  <a:srgbClr val="FFFFFF"/>
                </a:solidFill>
              </a:rPr>
            </a:br>
            <a:r>
              <a:rPr lang="nl-NL" sz="5400" b="1" dirty="0" smtClean="0">
                <a:solidFill>
                  <a:srgbClr val="FFFFFF"/>
                </a:solidFill>
              </a:rPr>
              <a:t>verwachten </a:t>
            </a:r>
            <a:r>
              <a:rPr lang="nl-NL" sz="5400" b="1" dirty="0">
                <a:solidFill>
                  <a:srgbClr val="FFFFFF"/>
                </a:solidFill>
              </a:rPr>
              <a:t>wij </a:t>
            </a:r>
            <a:r>
              <a:rPr lang="nl-NL" sz="5400" b="1" dirty="0" smtClean="0">
                <a:solidFill>
                  <a:srgbClr val="FFFFFF"/>
                </a:solidFill>
              </a:rPr>
              <a:t/>
            </a:r>
            <a:br>
              <a:rPr lang="nl-NL" sz="5400" b="1" dirty="0" smtClean="0">
                <a:solidFill>
                  <a:srgbClr val="FFFFFF"/>
                </a:solidFill>
              </a:rPr>
            </a:br>
            <a:r>
              <a:rPr lang="nl-NL" sz="5400" b="1" dirty="0" smtClean="0">
                <a:solidFill>
                  <a:srgbClr val="FFFFFF"/>
                </a:solidFill>
              </a:rPr>
              <a:t>de </a:t>
            </a:r>
            <a:r>
              <a:rPr lang="nl-NL" sz="5400" b="1" dirty="0">
                <a:solidFill>
                  <a:srgbClr val="FFFFFF"/>
                </a:solidFill>
              </a:rPr>
              <a:t>grote dag </a:t>
            </a:r>
            <a:r>
              <a:rPr lang="nl-NL" sz="5400" b="1" dirty="0" smtClean="0">
                <a:solidFill>
                  <a:srgbClr val="FFFFFF"/>
                </a:solidFill>
              </a:rPr>
              <a:t/>
            </a:r>
            <a:br>
              <a:rPr lang="nl-NL" sz="5400" b="1" dirty="0" smtClean="0">
                <a:solidFill>
                  <a:srgbClr val="FFFFFF"/>
                </a:solidFill>
              </a:rPr>
            </a:br>
            <a:r>
              <a:rPr lang="nl-NL" sz="5400" b="1" dirty="0" smtClean="0">
                <a:solidFill>
                  <a:srgbClr val="FFFFFF"/>
                </a:solidFill>
              </a:rPr>
              <a:t>dat </a:t>
            </a:r>
            <a:r>
              <a:rPr lang="nl-NL" sz="5400" b="1" dirty="0">
                <a:solidFill>
                  <a:srgbClr val="FFFFFF"/>
                </a:solidFill>
              </a:rPr>
              <a:t>Jezus terugkomt </a:t>
            </a:r>
            <a:r>
              <a:rPr lang="nl-NL" sz="5400" dirty="0">
                <a:solidFill>
                  <a:srgbClr val="FFFFFF"/>
                </a:solidFill>
              </a:rPr>
              <a:t> </a:t>
            </a:r>
            <a:br>
              <a:rPr lang="nl-NL" sz="5400" dirty="0">
                <a:solidFill>
                  <a:srgbClr val="FFFFFF"/>
                </a:solidFill>
              </a:rPr>
            </a:br>
            <a:endParaRPr lang="nl-NL" sz="5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358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5825" y="5821114"/>
            <a:ext cx="8889357" cy="1036886"/>
          </a:xfrm>
        </p:spPr>
        <p:txBody>
          <a:bodyPr>
            <a:normAutofit fontScale="90000"/>
          </a:bodyPr>
          <a:lstStyle/>
          <a:p>
            <a:r>
              <a:rPr lang="nl-NL" dirty="0" smtClean="0">
                <a:solidFill>
                  <a:srgbClr val="FFFFFF"/>
                </a:solidFill>
              </a:rPr>
              <a:t>1/ Wanneer komt Jezus onze Heer terug?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Afbeelding 4" descr="Wederkomst 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6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700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85217"/>
            <a:ext cx="7772400" cy="1552094"/>
          </a:xfrm>
        </p:spPr>
        <p:txBody>
          <a:bodyPr>
            <a:normAutofit/>
          </a:bodyPr>
          <a:lstStyle/>
          <a:p>
            <a:r>
              <a:rPr lang="nl-NL" dirty="0" smtClean="0">
                <a:solidFill>
                  <a:schemeClr val="bg1"/>
                </a:solidFill>
              </a:rPr>
              <a:t>2/ Hoe zal Christus terugkomen?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Afbeelding 4" descr="Wederkomst 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731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97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5195" y="5067015"/>
            <a:ext cx="8730618" cy="1203911"/>
          </a:xfrm>
        </p:spPr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nl-NL" dirty="0" smtClean="0">
                <a:solidFill>
                  <a:srgbClr val="FFFFFF"/>
                </a:solidFill>
              </a:rPr>
              <a:t>3/ Wat gebeurt </a:t>
            </a:r>
            <a:r>
              <a:rPr lang="nl-NL" dirty="0">
                <a:solidFill>
                  <a:srgbClr val="FFFFFF"/>
                </a:solidFill>
              </a:rPr>
              <a:t>er allemaal </a:t>
            </a:r>
            <a:r>
              <a:rPr lang="nl-NL" dirty="0" smtClean="0">
                <a:solidFill>
                  <a:srgbClr val="FFFFFF"/>
                </a:solidFill>
              </a:rPr>
              <a:t/>
            </a:r>
            <a:br>
              <a:rPr lang="nl-NL" dirty="0" smtClean="0">
                <a:solidFill>
                  <a:srgbClr val="FFFFFF"/>
                </a:solidFill>
              </a:rPr>
            </a:br>
            <a:r>
              <a:rPr lang="nl-NL" dirty="0" smtClean="0">
                <a:solidFill>
                  <a:srgbClr val="FFFFFF"/>
                </a:solidFill>
              </a:rPr>
              <a:t>als Jezus onze Heer terugkomt?</a:t>
            </a:r>
            <a:endParaRPr lang="nl-NL" dirty="0">
              <a:solidFill>
                <a:srgbClr val="FFFFFF"/>
              </a:solidFill>
            </a:endParaRPr>
          </a:p>
        </p:txBody>
      </p:sp>
      <p:pic>
        <p:nvPicPr>
          <p:cNvPr id="5" name="Afbeelding 4" descr="Wederkomst 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89" y="0"/>
            <a:ext cx="9164109" cy="472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40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Wederkomst 04 bazuin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70709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70709" y="277826"/>
            <a:ext cx="3245104" cy="6257697"/>
          </a:xfrm>
        </p:spPr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nl-NL" dirty="0" smtClean="0">
                <a:solidFill>
                  <a:srgbClr val="FFFFFF"/>
                </a:solidFill>
              </a:rPr>
              <a:t/>
            </a:r>
            <a:br>
              <a:rPr lang="nl-NL" dirty="0" smtClean="0">
                <a:solidFill>
                  <a:srgbClr val="FFFFFF"/>
                </a:solidFill>
              </a:rPr>
            </a:br>
            <a:r>
              <a:rPr lang="nl-NL" b="1" dirty="0" smtClean="0">
                <a:solidFill>
                  <a:srgbClr val="FFFFFF"/>
                </a:solidFill>
              </a:rPr>
              <a:t>Met </a:t>
            </a:r>
            <a:r>
              <a:rPr lang="nl-NL" b="1" dirty="0">
                <a:solidFill>
                  <a:srgbClr val="FFFFFF"/>
                </a:solidFill>
              </a:rPr>
              <a:t>sterk verlangen </a:t>
            </a:r>
            <a:r>
              <a:rPr lang="nl-NL" b="1" dirty="0" smtClean="0">
                <a:solidFill>
                  <a:srgbClr val="FFFFFF"/>
                </a:solidFill>
              </a:rPr>
              <a:t/>
            </a:r>
            <a:br>
              <a:rPr lang="nl-NL" b="1" dirty="0" smtClean="0">
                <a:solidFill>
                  <a:srgbClr val="FFFFFF"/>
                </a:solidFill>
              </a:rPr>
            </a:br>
            <a:r>
              <a:rPr lang="nl-NL" b="1" dirty="0" smtClean="0">
                <a:solidFill>
                  <a:srgbClr val="FFFFFF"/>
                </a:solidFill>
              </a:rPr>
              <a:t>verwachten </a:t>
            </a:r>
            <a:r>
              <a:rPr lang="nl-NL" b="1" dirty="0">
                <a:solidFill>
                  <a:srgbClr val="FFFFFF"/>
                </a:solidFill>
              </a:rPr>
              <a:t>wij </a:t>
            </a:r>
            <a:r>
              <a:rPr lang="nl-NL" b="1" dirty="0" smtClean="0">
                <a:solidFill>
                  <a:srgbClr val="FFFFFF"/>
                </a:solidFill>
              </a:rPr>
              <a:t/>
            </a:r>
            <a:br>
              <a:rPr lang="nl-NL" b="1" dirty="0" smtClean="0">
                <a:solidFill>
                  <a:srgbClr val="FFFFFF"/>
                </a:solidFill>
              </a:rPr>
            </a:br>
            <a:r>
              <a:rPr lang="nl-NL" b="1" dirty="0" smtClean="0">
                <a:solidFill>
                  <a:srgbClr val="FFFFFF"/>
                </a:solidFill>
              </a:rPr>
              <a:t>de </a:t>
            </a:r>
            <a:r>
              <a:rPr lang="nl-NL" b="1" dirty="0">
                <a:solidFill>
                  <a:srgbClr val="FFFFFF"/>
                </a:solidFill>
              </a:rPr>
              <a:t>grote dag </a:t>
            </a:r>
            <a:r>
              <a:rPr lang="nl-NL" b="1" dirty="0" smtClean="0">
                <a:solidFill>
                  <a:srgbClr val="FFFFFF"/>
                </a:solidFill>
              </a:rPr>
              <a:t/>
            </a:r>
            <a:br>
              <a:rPr lang="nl-NL" b="1" dirty="0" smtClean="0">
                <a:solidFill>
                  <a:srgbClr val="FFFFFF"/>
                </a:solidFill>
              </a:rPr>
            </a:br>
            <a:r>
              <a:rPr lang="nl-NL" b="1" dirty="0" smtClean="0">
                <a:solidFill>
                  <a:srgbClr val="FFFFFF"/>
                </a:solidFill>
              </a:rPr>
              <a:t>dat </a:t>
            </a:r>
            <a:r>
              <a:rPr lang="nl-NL" b="1" dirty="0">
                <a:solidFill>
                  <a:srgbClr val="FFFFFF"/>
                </a:solidFill>
              </a:rPr>
              <a:t>Jezus terugkomt </a:t>
            </a:r>
            <a:r>
              <a:rPr lang="nl-NL" dirty="0">
                <a:solidFill>
                  <a:srgbClr val="FFFFFF"/>
                </a:solidFill>
              </a:rPr>
              <a:t> </a:t>
            </a:r>
            <a:br>
              <a:rPr lang="nl-NL" dirty="0">
                <a:solidFill>
                  <a:srgbClr val="FFFFFF"/>
                </a:solidFill>
              </a:rPr>
            </a:br>
            <a:r>
              <a:rPr lang="nl-NL" dirty="0" smtClean="0">
                <a:solidFill>
                  <a:srgbClr val="FFFFFF"/>
                </a:solidFill>
              </a:rPr>
              <a:t/>
            </a:r>
            <a:br>
              <a:rPr lang="nl-NL" dirty="0" smtClean="0">
                <a:solidFill>
                  <a:srgbClr val="FFFFFF"/>
                </a:solidFill>
              </a:rPr>
            </a:br>
            <a:endParaRPr lang="nl-NL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27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24</Words>
  <Application>Microsoft Macintosh PowerPoint</Application>
  <PresentationFormat>Diavoorstelling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6" baseType="lpstr">
      <vt:lpstr>Office-thema</vt:lpstr>
      <vt:lpstr>Thema:  Met sterk  verlangen  verwachten wij  de grote dag  dat Jezus terugkomt   </vt:lpstr>
      <vt:lpstr>1/ Wanneer komt Jezus onze Heer terug?</vt:lpstr>
      <vt:lpstr>2/ Hoe zal Christus terugkomen?</vt:lpstr>
      <vt:lpstr>3/ Wat gebeurt er allemaal  als Jezus onze Heer terugkomt?</vt:lpstr>
      <vt:lpstr> Met sterk verlangen  verwachten wij  de grote dag  dat Jezus terugkomt  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 was de meest bijzondere dag van je leven? </dc:title>
  <dc:creator>LE Leeftink</dc:creator>
  <cp:lastModifiedBy>LE Leeftink</cp:lastModifiedBy>
  <cp:revision>5</cp:revision>
  <dcterms:created xsi:type="dcterms:W3CDTF">2018-05-03T15:19:39Z</dcterms:created>
  <dcterms:modified xsi:type="dcterms:W3CDTF">2018-06-16T13:00:59Z</dcterms:modified>
</cp:coreProperties>
</file>