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5587-BF90-45A4-81A4-DEF2458BD226}" type="datetimeFigureOut">
              <a:rPr lang="nl-NL" smtClean="0"/>
              <a:t>29-8-2018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F16C-7C24-419B-82C8-D24EF7B6D0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0190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5587-BF90-45A4-81A4-DEF2458BD226}" type="datetimeFigureOut">
              <a:rPr lang="nl-NL" smtClean="0"/>
              <a:t>29-8-2018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F16C-7C24-419B-82C8-D24EF7B6D0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1204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5587-BF90-45A4-81A4-DEF2458BD226}" type="datetimeFigureOut">
              <a:rPr lang="nl-NL" smtClean="0"/>
              <a:t>29-8-2018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F16C-7C24-419B-82C8-D24EF7B6D0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5657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5587-BF90-45A4-81A4-DEF2458BD226}" type="datetimeFigureOut">
              <a:rPr lang="nl-NL" smtClean="0"/>
              <a:t>29-8-2018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F16C-7C24-419B-82C8-D24EF7B6D0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7820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5587-BF90-45A4-81A4-DEF2458BD226}" type="datetimeFigureOut">
              <a:rPr lang="nl-NL" smtClean="0"/>
              <a:t>29-8-2018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F16C-7C24-419B-82C8-D24EF7B6D0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6023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5587-BF90-45A4-81A4-DEF2458BD226}" type="datetimeFigureOut">
              <a:rPr lang="nl-NL" smtClean="0"/>
              <a:t>29-8-2018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F16C-7C24-419B-82C8-D24EF7B6D0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4944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5587-BF90-45A4-81A4-DEF2458BD226}" type="datetimeFigureOut">
              <a:rPr lang="nl-NL" smtClean="0"/>
              <a:t>29-8-2018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F16C-7C24-419B-82C8-D24EF7B6D0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9959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5587-BF90-45A4-81A4-DEF2458BD226}" type="datetimeFigureOut">
              <a:rPr lang="nl-NL" smtClean="0"/>
              <a:t>29-8-2018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F16C-7C24-419B-82C8-D24EF7B6D0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8357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5587-BF90-45A4-81A4-DEF2458BD226}" type="datetimeFigureOut">
              <a:rPr lang="nl-NL" smtClean="0"/>
              <a:t>29-8-2018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F16C-7C24-419B-82C8-D24EF7B6D0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1796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5587-BF90-45A4-81A4-DEF2458BD226}" type="datetimeFigureOut">
              <a:rPr lang="nl-NL" smtClean="0"/>
              <a:t>29-8-2018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F16C-7C24-419B-82C8-D24EF7B6D0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6411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5587-BF90-45A4-81A4-DEF2458BD226}" type="datetimeFigureOut">
              <a:rPr lang="nl-NL" smtClean="0"/>
              <a:t>29-8-2018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F16C-7C24-419B-82C8-D24EF7B6D0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5335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65587-BF90-45A4-81A4-DEF2458BD226}" type="datetimeFigureOut">
              <a:rPr lang="nl-NL" smtClean="0"/>
              <a:t>29-8-2018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CF16C-7C24-419B-82C8-D24EF7B6D0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1891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3176" y="0"/>
            <a:ext cx="10290352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772400" cy="1470025"/>
          </a:xfrm>
        </p:spPr>
        <p:txBody>
          <a:bodyPr>
            <a:noAutofit/>
          </a:bodyPr>
          <a:lstStyle/>
          <a:p>
            <a:r>
              <a:rPr lang="nl-NL" sz="9600" dirty="0" smtClean="0">
                <a:solidFill>
                  <a:schemeClr val="bg1"/>
                </a:solidFill>
              </a:rPr>
              <a:t>Zo arm als Job</a:t>
            </a:r>
            <a:endParaRPr lang="nl-NL" sz="9600" dirty="0">
              <a:solidFill>
                <a:schemeClr val="bg1"/>
              </a:solidFill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31252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3176" y="0"/>
            <a:ext cx="10290352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564904"/>
            <a:ext cx="7772400" cy="1470025"/>
          </a:xfrm>
        </p:spPr>
        <p:txBody>
          <a:bodyPr>
            <a:noAutofit/>
          </a:bodyPr>
          <a:lstStyle/>
          <a:p>
            <a:r>
              <a:rPr lang="nl-NL" sz="6000" dirty="0" smtClean="0">
                <a:solidFill>
                  <a:schemeClr val="bg1"/>
                </a:solidFill>
              </a:rPr>
              <a:t>Twijfel in het donker nooit aan wat je </a:t>
            </a:r>
            <a:br>
              <a:rPr lang="nl-NL" sz="6000" dirty="0" smtClean="0">
                <a:solidFill>
                  <a:schemeClr val="bg1"/>
                </a:solidFill>
              </a:rPr>
            </a:br>
            <a:r>
              <a:rPr lang="nl-NL" sz="6000" dirty="0">
                <a:solidFill>
                  <a:schemeClr val="bg1"/>
                </a:solidFill>
              </a:rPr>
              <a:t/>
            </a:r>
            <a:br>
              <a:rPr lang="nl-NL" sz="6000" dirty="0">
                <a:solidFill>
                  <a:schemeClr val="bg1"/>
                </a:solidFill>
              </a:rPr>
            </a:br>
            <a:r>
              <a:rPr lang="nl-NL" sz="6000" dirty="0" smtClean="0">
                <a:solidFill>
                  <a:schemeClr val="bg1"/>
                </a:solidFill>
              </a:rPr>
              <a:t/>
            </a:r>
            <a:br>
              <a:rPr lang="nl-NL" sz="6000" dirty="0" smtClean="0">
                <a:solidFill>
                  <a:schemeClr val="bg1"/>
                </a:solidFill>
              </a:rPr>
            </a:br>
            <a:r>
              <a:rPr lang="nl-NL" sz="6000" dirty="0" smtClean="0">
                <a:solidFill>
                  <a:schemeClr val="bg1"/>
                </a:solidFill>
              </a:rPr>
              <a:t/>
            </a:r>
            <a:br>
              <a:rPr lang="nl-NL" sz="6000" dirty="0" smtClean="0">
                <a:solidFill>
                  <a:schemeClr val="bg1"/>
                </a:solidFill>
              </a:rPr>
            </a:br>
            <a:r>
              <a:rPr lang="nl-NL" sz="6000" dirty="0" smtClean="0">
                <a:solidFill>
                  <a:schemeClr val="bg1"/>
                </a:solidFill>
              </a:rPr>
              <a:t>in het licht gezien hebt</a:t>
            </a:r>
            <a:endParaRPr lang="nl-NL" sz="6000" dirty="0">
              <a:solidFill>
                <a:schemeClr val="bg1"/>
              </a:solidFill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752600"/>
          </a:xfr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0378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3176" y="0"/>
            <a:ext cx="10290352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772400" cy="1470025"/>
          </a:xfrm>
        </p:spPr>
        <p:txBody>
          <a:bodyPr>
            <a:noAutofit/>
          </a:bodyPr>
          <a:lstStyle/>
          <a:p>
            <a:r>
              <a:rPr lang="nl-NL" sz="9600" dirty="0" smtClean="0">
                <a:solidFill>
                  <a:schemeClr val="bg1"/>
                </a:solidFill>
              </a:rPr>
              <a:t>Zo rijk als Job</a:t>
            </a:r>
            <a:endParaRPr lang="nl-NL" sz="9600" dirty="0">
              <a:solidFill>
                <a:schemeClr val="bg1"/>
              </a:solidFill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4392981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16</Words>
  <Application>Microsoft Office PowerPoint</Application>
  <PresentationFormat>Diavoorstelling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4" baseType="lpstr">
      <vt:lpstr>Kantoorthema</vt:lpstr>
      <vt:lpstr>Zo arm als Job</vt:lpstr>
      <vt:lpstr>Twijfel in het donker nooit aan wat je     in het licht gezien hebt</vt:lpstr>
      <vt:lpstr>Zo rijk als Job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 arm als Job</dc:title>
  <dc:creator>Ernst Leeftink</dc:creator>
  <cp:lastModifiedBy>Ernst Leeftink</cp:lastModifiedBy>
  <cp:revision>1</cp:revision>
  <dcterms:created xsi:type="dcterms:W3CDTF">2018-08-29T13:24:45Z</dcterms:created>
  <dcterms:modified xsi:type="dcterms:W3CDTF">2018-08-29T13:34:04Z</dcterms:modified>
</cp:coreProperties>
</file>