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253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A06D4-A751-4F7E-8B26-C3AA8617E351}" type="datetimeFigureOut">
              <a:rPr lang="nl-NL" smtClean="0"/>
              <a:t>5-9-2018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54B17-5C41-4D11-8B04-7B42767596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398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638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A1FB898-EFCA-4BFE-A264-550D9677B7C5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843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C08CCCB-1452-4569-BFE8-8C57E30F998B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73F4D4D-6D92-49DF-9A45-C9C0AD0CFBA8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253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1C72FE5-962F-4AC2-8385-DF74DCBC453E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457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458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58A4142-AF64-421B-B357-5F10F80080D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F5024-D84A-4C26-AB05-DC32566DCF14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8444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7F10B-1143-4AAC-8508-F7FB6888E821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67051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7E3F2-A855-44C8-A502-BFD0C4244B06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7498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51D5F-7BAE-4051-8617-727EA4536376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48271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A0821-00E3-4A06-9977-CD971A6E50CF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5363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44500-0444-4180-AED4-DB75E6714515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18614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73764-4123-45E6-9EBD-D0CA4D412ED2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78960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5BE7E-94FE-4788-822C-FEC5AC30CA87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56733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2592A-1F53-497B-9A17-8D011F3D00E2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02628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7C170-2969-4E09-B620-2D801EB5554A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79119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90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90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A5500-3998-4046-9833-2146EA7BBAEB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72427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C60A4-BCFA-4809-982B-5C5728EA0674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20701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turg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12177" y="1151792"/>
            <a:ext cx="8431823" cy="5453194"/>
          </a:xfrm>
          <a:prstGeom prst="rect">
            <a:avLst/>
          </a:prstGeom>
        </p:spPr>
        <p:txBody>
          <a:bodyPr lIns="720000" tIns="72000" rIns="252000" bIns="360000"/>
          <a:lstStyle>
            <a:lvl1pPr marL="0" indent="0">
              <a:buNone/>
              <a:defRPr sz="2800" baseline="0">
                <a:effectLst>
                  <a:outerShdw blurRad="63500" dist="38100" algn="ctr" rotWithShape="0">
                    <a:schemeClr val="bg1">
                      <a:alpha val="7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ekstvak 1"/>
          <p:cNvSpPr txBox="1"/>
          <p:nvPr userDrawn="1"/>
        </p:nvSpPr>
        <p:spPr bwMode="auto">
          <a:xfrm>
            <a:off x="0" y="301255"/>
            <a:ext cx="35257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0000" rIns="180000" rtlCol="0" anchor="t" anchorCtr="0">
            <a:spAutoFit/>
          </a:bodyPr>
          <a:lstStyle/>
          <a:p>
            <a:pPr>
              <a:spcBef>
                <a:spcPct val="0"/>
              </a:spcBef>
            </a:pPr>
            <a:r>
              <a:rPr lang="nl-NL" sz="32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Liturgie</a:t>
            </a:r>
          </a:p>
        </p:txBody>
      </p:sp>
    </p:spTree>
    <p:extLst>
      <p:ext uri="{BB962C8B-B14F-4D97-AF65-F5344CB8AC3E}">
        <p14:creationId xmlns:p14="http://schemas.microsoft.com/office/powerpoint/2010/main" val="3157810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E1FEDF-D241-43F4-8B99-B3EEDBF9176D}" type="slidenum">
              <a:rPr lang="nl-NL">
                <a:solidFill>
                  <a:srgbClr val="F8F8F8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094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(2x)</a:t>
            </a:r>
          </a:p>
        </p:txBody>
      </p:sp>
    </p:spTree>
    <p:extLst>
      <p:ext uri="{BB962C8B-B14F-4D97-AF65-F5344CB8AC3E}">
        <p14:creationId xmlns:p14="http://schemas.microsoft.com/office/powerpoint/2010/main" val="273490661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4"/>
          <p:cNvSpPr>
            <a:spLocks noGrp="1"/>
          </p:cNvSpPr>
          <p:nvPr>
            <p:ph type="title"/>
          </p:nvPr>
        </p:nvSpPr>
        <p:spPr>
          <a:xfrm>
            <a:off x="468313" y="333377"/>
            <a:ext cx="8229600" cy="633413"/>
          </a:xfrm>
        </p:spPr>
        <p:txBody>
          <a:bodyPr/>
          <a:lstStyle/>
          <a:p>
            <a:pPr indent="19050">
              <a:lnSpc>
                <a:spcPct val="150000"/>
              </a:lnSpc>
            </a:pP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1)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Omdat U voor mij aan ’t kruis gestorven bent, 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ga ik nooit bij U weg-weg-weg</a:t>
            </a:r>
          </a:p>
        </p:txBody>
      </p:sp>
    </p:spTree>
    <p:extLst>
      <p:ext uri="{BB962C8B-B14F-4D97-AF65-F5344CB8AC3E}">
        <p14:creationId xmlns:p14="http://schemas.microsoft.com/office/powerpoint/2010/main" val="24633929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endParaRPr lang="nl-NL" altLang="nl-NL" sz="4000" u="none" dirty="0" smtClean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428493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4"/>
          <p:cNvSpPr>
            <a:spLocks noGrp="1"/>
          </p:cNvSpPr>
          <p:nvPr>
            <p:ph type="title"/>
          </p:nvPr>
        </p:nvSpPr>
        <p:spPr>
          <a:xfrm>
            <a:off x="468313" y="333377"/>
            <a:ext cx="8229600" cy="633413"/>
          </a:xfrm>
        </p:spPr>
        <p:txBody>
          <a:bodyPr/>
          <a:lstStyle/>
          <a:p>
            <a:pPr indent="19050">
              <a:lnSpc>
                <a:spcPct val="150000"/>
              </a:lnSpc>
            </a:pP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2)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Omdat U </a:t>
            </a: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voor mij weer </a:t>
            </a: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uit het graf bent opgestaan, 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ga ik nooit bij U weg-weg-weg</a:t>
            </a:r>
          </a:p>
        </p:txBody>
      </p:sp>
    </p:spTree>
    <p:extLst>
      <p:ext uri="{BB962C8B-B14F-4D97-AF65-F5344CB8AC3E}">
        <p14:creationId xmlns:p14="http://schemas.microsoft.com/office/powerpoint/2010/main" val="107345359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endParaRPr lang="nl-NL" altLang="nl-NL" sz="4000" u="none" dirty="0" smtClean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037620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4"/>
          <p:cNvSpPr>
            <a:spLocks noGrp="1"/>
          </p:cNvSpPr>
          <p:nvPr>
            <p:ph type="title"/>
          </p:nvPr>
        </p:nvSpPr>
        <p:spPr>
          <a:xfrm>
            <a:off x="468313" y="333377"/>
            <a:ext cx="8229600" cy="633413"/>
          </a:xfrm>
        </p:spPr>
        <p:txBody>
          <a:bodyPr/>
          <a:lstStyle/>
          <a:p>
            <a:pPr indent="19050">
              <a:lnSpc>
                <a:spcPct val="150000"/>
              </a:lnSpc>
            </a:pP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3)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Omdat U als Goede Herder altijd voor mij zorgt, 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ga ik nooit bij U weg-weg-weg</a:t>
            </a:r>
          </a:p>
        </p:txBody>
      </p:sp>
    </p:spTree>
    <p:extLst>
      <p:ext uri="{BB962C8B-B14F-4D97-AF65-F5344CB8AC3E}">
        <p14:creationId xmlns:p14="http://schemas.microsoft.com/office/powerpoint/2010/main" val="38002521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endParaRPr lang="nl-NL" altLang="nl-NL" sz="4000" u="none" dirty="0" smtClean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457921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4"/>
          <p:cNvSpPr>
            <a:spLocks noGrp="1"/>
          </p:cNvSpPr>
          <p:nvPr>
            <p:ph type="title"/>
          </p:nvPr>
        </p:nvSpPr>
        <p:spPr>
          <a:xfrm>
            <a:off x="468313" y="333377"/>
            <a:ext cx="8229600" cy="633413"/>
          </a:xfrm>
        </p:spPr>
        <p:txBody>
          <a:bodyPr/>
          <a:lstStyle/>
          <a:p>
            <a:pPr indent="19050">
              <a:lnSpc>
                <a:spcPct val="150000"/>
              </a:lnSpc>
            </a:pP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4)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Omdat U ook met uw Geest wilt wonen in mijn hart, 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ga ik nooit bij U weg-weg-weg</a:t>
            </a:r>
          </a:p>
        </p:txBody>
      </p:sp>
    </p:spTree>
    <p:extLst>
      <p:ext uri="{BB962C8B-B14F-4D97-AF65-F5344CB8AC3E}">
        <p14:creationId xmlns:p14="http://schemas.microsoft.com/office/powerpoint/2010/main" val="246079216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endParaRPr lang="nl-NL" altLang="nl-NL" sz="4000" u="none" dirty="0" smtClean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496308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4"/>
          <p:cNvSpPr>
            <a:spLocks noGrp="1"/>
          </p:cNvSpPr>
          <p:nvPr>
            <p:ph type="title"/>
          </p:nvPr>
        </p:nvSpPr>
        <p:spPr>
          <a:xfrm>
            <a:off x="468313" y="333377"/>
            <a:ext cx="8229600" cy="633413"/>
          </a:xfrm>
        </p:spPr>
        <p:txBody>
          <a:bodyPr/>
          <a:lstStyle/>
          <a:p>
            <a:pPr indent="19050">
              <a:lnSpc>
                <a:spcPct val="150000"/>
              </a:lnSpc>
            </a:pP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5)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Omdat U straks op de wolken terug op aarde komt, 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ga ik nooit bij U weg-weg-weg</a:t>
            </a:r>
          </a:p>
        </p:txBody>
      </p:sp>
    </p:spTree>
    <p:extLst>
      <p:ext uri="{BB962C8B-B14F-4D97-AF65-F5344CB8AC3E}">
        <p14:creationId xmlns:p14="http://schemas.microsoft.com/office/powerpoint/2010/main" val="154804369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endParaRPr lang="nl-NL" altLang="nl-NL" sz="4000" u="none" dirty="0" smtClean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870798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</Words>
  <Application>Microsoft Office PowerPoint</Application>
  <PresentationFormat>Diavoorstelling (4:3)</PresentationFormat>
  <Paragraphs>22</Paragraphs>
  <Slides>11</Slides>
  <Notes>11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2_SjabloonPresentatie_v3 0</vt:lpstr>
      <vt:lpstr>AA-AA   EE-EE   OO-OO-OH!  Ik ga nooit bij U weg-weg-weg !!  (2x)</vt:lpstr>
      <vt:lpstr>1)  Omdat U voor mij aan ’t kruis gestorven bent,  ga ik nooit bij U weg-weg-weg</vt:lpstr>
      <vt:lpstr>AA-AA   EE-EE   OO-OO-OH!  Ik ga nooit bij U weg-weg-weg !! </vt:lpstr>
      <vt:lpstr>2)  Omdat U voor mij weer uit het graf bent opgestaan,  ga ik nooit bij U weg-weg-weg</vt:lpstr>
      <vt:lpstr>AA-AA   EE-EE   OO-OO-OH!  Ik ga nooit bij U weg-weg-weg !! </vt:lpstr>
      <vt:lpstr>3)  Omdat U als Goede Herder altijd voor mij zorgt,  ga ik nooit bij U weg-weg-weg</vt:lpstr>
      <vt:lpstr>AA-AA   EE-EE   OO-OO-OH!  Ik ga nooit bij U weg-weg-weg !! </vt:lpstr>
      <vt:lpstr>4)  Omdat U ook met uw Geest wilt wonen in mijn hart,  ga ik nooit bij U weg-weg-weg</vt:lpstr>
      <vt:lpstr>AA-AA   EE-EE   OO-OO-OH!  Ik ga nooit bij U weg-weg-weg !! </vt:lpstr>
      <vt:lpstr>5)  Omdat U straks op de wolken terug op aarde komt,  ga ik nooit bij U weg-weg-weg</vt:lpstr>
      <vt:lpstr>AA-AA   EE-EE   OO-OO-OH!  Ik ga nooit bij U weg-weg-weg !!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AA-AA   EE-EE   OO-OO-OH!  Ik ga nooit bij U weg-weg-weg !!  (2x)</dc:title>
  <dc:creator>Karla</dc:creator>
  <cp:lastModifiedBy>Ernst Leeftink</cp:lastModifiedBy>
  <cp:revision>2</cp:revision>
  <dcterms:created xsi:type="dcterms:W3CDTF">2018-09-05T11:00:03Z</dcterms:created>
  <dcterms:modified xsi:type="dcterms:W3CDTF">2018-09-05T11:06:15Z</dcterms:modified>
</cp:coreProperties>
</file>