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6"/>
  </p:notesMasterIdLst>
  <p:handoutMasterIdLst>
    <p:handoutMasterId r:id="rId17"/>
  </p:handoutMasterIdLst>
  <p:sldIdLst>
    <p:sldId id="677" r:id="rId3"/>
    <p:sldId id="669" r:id="rId4"/>
    <p:sldId id="679" r:id="rId5"/>
    <p:sldId id="678" r:id="rId6"/>
    <p:sldId id="680" r:id="rId7"/>
    <p:sldId id="681" r:id="rId8"/>
    <p:sldId id="683" r:id="rId9"/>
    <p:sldId id="682" r:id="rId10"/>
    <p:sldId id="684" r:id="rId11"/>
    <p:sldId id="689" r:id="rId12"/>
    <p:sldId id="688" r:id="rId13"/>
    <p:sldId id="687" r:id="rId14"/>
    <p:sldId id="690" r:id="rId15"/>
  </p:sldIdLst>
  <p:sldSz cx="9144000" cy="6858000" type="screen4x3"/>
  <p:notesSz cx="6858000" cy="9144000"/>
  <p:embeddedFontLst>
    <p:embeddedFont>
      <p:font typeface="Not Sassure" panose="020B0604020202020204"/>
      <p:regular r:id="rId18"/>
    </p:embeddedFont>
    <p:embeddedFont>
      <p:font typeface="Tahoma" panose="020B0604030504040204" pitchFamily="34" charset="0"/>
      <p:regular r:id="rId19"/>
      <p:bold r:id="rId20"/>
    </p:embeddedFont>
    <p:embeddedFont>
      <p:font typeface="Berlin Sans FB" panose="020E0602020502020306" pitchFamily="34" charset="0"/>
      <p:regular r:id="rId21"/>
      <p:bold r:id="rId22"/>
    </p:embeddedFont>
    <p:embeddedFont>
      <p:font typeface="Arial Narrow" panose="020B0606020202030204" pitchFamily="34" charset="0"/>
      <p:regular r:id="rId23"/>
      <p:bold r:id="rId24"/>
      <p:italic r:id="rId25"/>
      <p:boldItalic r:id="rId26"/>
    </p:embeddedFont>
    <p:embeddedFont>
      <p:font typeface="Kristen ITC" panose="03050502040202030202" pitchFamily="66" charset="0"/>
      <p:regular r:id="rId27"/>
    </p:embeddedFont>
    <p:embeddedFont>
      <p:font typeface="Verdana" panose="020B0604030504040204" pitchFamily="34" charset="0"/>
      <p:regular r:id="rId28"/>
      <p:bold r:id="rId29"/>
      <p:italic r:id="rId30"/>
      <p:boldItalic r:id="rId31"/>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CC"/>
    <a:srgbClr val="0000FF"/>
    <a:srgbClr val="ED8009"/>
    <a:srgbClr val="00CC00"/>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80" d="100"/>
          <a:sy n="80" d="100"/>
        </p:scale>
        <p:origin x="-1339"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1</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3</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5</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8</a:t>
            </a:fld>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782BCE-99B3-48D1-8603-BDC885D48662}" type="slidenum">
              <a:rPr lang="nl-NL" altLang="nl-NL"/>
              <a:pPr/>
              <a:t>11</a:t>
            </a:fld>
            <a:endParaRPr lang="nl-NL" altLang="nl-NL"/>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68313" y="908720"/>
            <a:ext cx="8229600" cy="2134662"/>
          </a:xfrm>
        </p:spPr>
        <p:txBody>
          <a:bodyPr/>
          <a:lstStyle/>
          <a:p>
            <a:pPr>
              <a:lnSpc>
                <a:spcPct val="80000"/>
              </a:lnSpc>
              <a:spcBef>
                <a:spcPts val="0"/>
              </a:spcBef>
            </a:pPr>
            <a:r>
              <a:rPr lang="nl-NL" altLang="nl-NL" sz="9600" b="1" u="none" dirty="0" smtClean="0">
                <a:solidFill>
                  <a:srgbClr val="FF6600"/>
                </a:solidFill>
                <a:latin typeface="Not Sassure" pitchFamily="2" charset="0"/>
              </a:rPr>
              <a:t>OUDER -ZIJN</a:t>
            </a:r>
            <a:r>
              <a:rPr lang="nl-NL" altLang="nl-NL" sz="4400" u="none" dirty="0">
                <a:effectLst>
                  <a:outerShdw blurRad="38100" dist="38100" dir="2700000" algn="tl">
                    <a:srgbClr val="C0C0C0"/>
                  </a:outerShdw>
                </a:effectLst>
                <a:latin typeface="Arial Narrow" pitchFamily="34" charset="0"/>
              </a:rPr>
              <a:t/>
            </a:r>
            <a:br>
              <a:rPr lang="nl-NL" altLang="nl-NL" sz="4400" u="none" dirty="0">
                <a:effectLst>
                  <a:outerShdw blurRad="38100" dist="38100" dir="2700000" algn="tl">
                    <a:srgbClr val="C0C0C0"/>
                  </a:outerShdw>
                </a:effectLst>
                <a:latin typeface="Arial Narrow" pitchFamily="34" charset="0"/>
              </a:rPr>
            </a:br>
            <a:r>
              <a:rPr lang="nl-NL" altLang="nl-NL" sz="6600" u="none" dirty="0">
                <a:solidFill>
                  <a:srgbClr val="000000"/>
                </a:solidFill>
                <a:effectLst>
                  <a:outerShdw blurRad="38100" dist="38100" dir="2700000" algn="tl">
                    <a:srgbClr val="C0C0C0"/>
                  </a:outerShdw>
                </a:effectLst>
                <a:latin typeface="+mn-lt"/>
              </a:rPr>
              <a:t/>
            </a:r>
            <a:br>
              <a:rPr lang="nl-NL" altLang="nl-NL" sz="6600" u="none" dirty="0">
                <a:solidFill>
                  <a:srgbClr val="000000"/>
                </a:solidFill>
                <a:effectLst>
                  <a:outerShdw blurRad="38100" dist="38100" dir="2700000" algn="tl">
                    <a:srgbClr val="C0C0C0"/>
                  </a:outerShdw>
                </a:effectLst>
                <a:latin typeface="+mn-lt"/>
              </a:rPr>
            </a:br>
            <a:r>
              <a:rPr lang="nl-NL" altLang="nl-NL" sz="6600" u="none" dirty="0">
                <a:solidFill>
                  <a:srgbClr val="000000"/>
                </a:solidFill>
                <a:effectLst>
                  <a:outerShdw blurRad="38100" dist="38100" dir="2700000" algn="tl">
                    <a:srgbClr val="C0C0C0"/>
                  </a:outerShdw>
                </a:effectLst>
                <a:latin typeface="+mn-lt"/>
              </a:rPr>
              <a:t>	</a:t>
            </a:r>
            <a:r>
              <a:rPr lang="nl-NL" altLang="nl-NL" sz="6600" u="none" dirty="0" smtClean="0">
                <a:solidFill>
                  <a:srgbClr val="000000"/>
                </a:solidFill>
                <a:effectLst>
                  <a:outerShdw blurRad="38100" dist="38100" dir="2700000" algn="tl">
                    <a:srgbClr val="C0C0C0"/>
                  </a:outerShdw>
                </a:effectLst>
                <a:latin typeface="+mn-lt"/>
              </a:rPr>
              <a:t>is	- Verzorger zijn</a:t>
            </a:r>
            <a:br>
              <a:rPr lang="nl-NL" altLang="nl-NL" sz="6600" u="none" dirty="0" smtClean="0">
                <a:solidFill>
                  <a:srgbClr val="000000"/>
                </a:solidFill>
                <a:effectLst>
                  <a:outerShdw blurRad="38100" dist="38100" dir="2700000" algn="tl">
                    <a:srgbClr val="C0C0C0"/>
                  </a:outerShdw>
                </a:effectLst>
                <a:latin typeface="+mn-lt"/>
              </a:rPr>
            </a:br>
            <a:r>
              <a:rPr lang="nl-NL" altLang="nl-NL" sz="6600" u="none" dirty="0" smtClean="0">
                <a:solidFill>
                  <a:srgbClr val="000000"/>
                </a:solidFill>
                <a:effectLst>
                  <a:outerShdw blurRad="38100" dist="38100" dir="2700000" algn="tl">
                    <a:srgbClr val="C0C0C0"/>
                  </a:outerShdw>
                </a:effectLst>
                <a:latin typeface="+mn-lt"/>
              </a:rPr>
              <a:t/>
            </a:r>
            <a:br>
              <a:rPr lang="nl-NL" altLang="nl-NL" sz="6600" u="none" dirty="0" smtClean="0">
                <a:solidFill>
                  <a:srgbClr val="000000"/>
                </a:solidFill>
                <a:effectLst>
                  <a:outerShdw blurRad="38100" dist="38100" dir="2700000" algn="tl">
                    <a:srgbClr val="C0C0C0"/>
                  </a:outerShdw>
                </a:effectLst>
                <a:latin typeface="+mn-lt"/>
              </a:rPr>
            </a:br>
            <a:r>
              <a:rPr lang="nl-NL" altLang="nl-NL" sz="6600" u="none" dirty="0">
                <a:solidFill>
                  <a:srgbClr val="000000"/>
                </a:solidFill>
                <a:effectLst>
                  <a:outerShdw blurRad="38100" dist="38100" dir="2700000" algn="tl">
                    <a:srgbClr val="C0C0C0"/>
                  </a:outerShdw>
                </a:effectLst>
                <a:latin typeface="+mn-lt"/>
              </a:rPr>
              <a:t>	</a:t>
            </a:r>
            <a:r>
              <a:rPr lang="nl-NL" altLang="nl-NL" sz="6600" u="none" dirty="0" smtClean="0">
                <a:solidFill>
                  <a:srgbClr val="000000"/>
                </a:solidFill>
                <a:effectLst>
                  <a:outerShdw blurRad="38100" dist="38100" dir="2700000" algn="tl">
                    <a:srgbClr val="C0C0C0"/>
                  </a:outerShdw>
                </a:effectLst>
                <a:latin typeface="+mn-lt"/>
              </a:rPr>
              <a:t>	- Opvoeder zijn</a:t>
            </a:r>
            <a:endParaRPr lang="nl-NL" altLang="nl-NL" sz="4400" u="none" dirty="0">
              <a:solidFill>
                <a:srgbClr val="000000"/>
              </a:solidFill>
              <a:effectLst>
                <a:outerShdw blurRad="38100" dist="38100" dir="2700000" algn="tl">
                  <a:srgbClr val="C0C0C0"/>
                </a:outerShdw>
              </a:effectLst>
              <a:latin typeface="+mn-lt"/>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1170112537"/>
      </p:ext>
    </p:extLst>
  </p:cSld>
  <p:clrMapOvr>
    <a:masterClrMapping/>
  </p:clrMapOvr>
  <p:transition>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260648"/>
            <a:ext cx="8784976" cy="5328592"/>
          </a:xfrm>
        </p:spPr>
        <p:txBody>
          <a:bodyPr/>
          <a:lstStyle/>
          <a:p>
            <a:pPr marL="0" indent="0">
              <a:lnSpc>
                <a:spcPct val="130000"/>
              </a:lnSpc>
              <a:spcBef>
                <a:spcPts val="0"/>
              </a:spcBef>
            </a:pPr>
            <a:r>
              <a:rPr lang="nl-NL" sz="3600" u="none" dirty="0" smtClean="0"/>
              <a:t>Vanaf vandaag geloven wij echt dat wonderen bestaan en dat hebben we </a:t>
            </a:r>
            <a:br>
              <a:rPr lang="nl-NL" sz="3600" u="none" dirty="0" smtClean="0"/>
            </a:br>
            <a:r>
              <a:rPr lang="nl-NL" sz="3600" u="none" dirty="0" smtClean="0"/>
              <a:t>te danken aan </a:t>
            </a:r>
            <a:br>
              <a:rPr lang="nl-NL" sz="3600" u="none" dirty="0" smtClean="0"/>
            </a:br>
            <a:r>
              <a:rPr lang="nl-NL" sz="3600" u="none" dirty="0" smtClean="0"/>
              <a:t>onze lieve Heer.</a:t>
            </a:r>
            <a:br>
              <a:rPr lang="nl-NL" sz="3600" u="none" dirty="0" smtClean="0"/>
            </a:br>
            <a:r>
              <a:rPr lang="nl-NL" sz="3600" u="none" dirty="0"/>
              <a:t/>
            </a:r>
            <a:br>
              <a:rPr lang="nl-NL" sz="3600" u="none" dirty="0"/>
            </a:br>
            <a:r>
              <a:rPr lang="nl-NL" sz="3600" u="none" dirty="0" smtClean="0"/>
              <a:t>Daar is ze dan! </a:t>
            </a:r>
            <a:br>
              <a:rPr lang="nl-NL" sz="3600" u="none" dirty="0" smtClean="0"/>
            </a:br>
            <a:r>
              <a:rPr lang="nl-NL" sz="3600" u="none" dirty="0" smtClean="0"/>
              <a:t>Onze prachtige </a:t>
            </a:r>
            <a:br>
              <a:rPr lang="nl-NL" sz="3600" u="none" dirty="0" smtClean="0"/>
            </a:br>
            <a:r>
              <a:rPr lang="nl-NL" sz="3600" u="none" dirty="0" smtClean="0"/>
              <a:t>dochter</a:t>
            </a:r>
            <a:endParaRPr lang="nl-NL" sz="3600" u="none" dirty="0"/>
          </a:p>
        </p:txBody>
      </p:sp>
      <p:pic>
        <p:nvPicPr>
          <p:cNvPr id="3" name="Afbeelding 2"/>
          <p:cNvPicPr>
            <a:picLocks noChangeAspect="1"/>
          </p:cNvPicPr>
          <p:nvPr/>
        </p:nvPicPr>
        <p:blipFill rotWithShape="1">
          <a:blip r:embed="rId2" cstate="print">
            <a:extLst>
              <a:ext uri="{28A0092B-C50C-407E-A947-70E740481C1C}">
                <a14:useLocalDpi xmlns:a14="http://schemas.microsoft.com/office/drawing/2010/main" val="0"/>
              </a:ext>
            </a:extLst>
          </a:blip>
          <a:srcRect l="1324" r="2229" b="2488"/>
          <a:stretch/>
        </p:blipFill>
        <p:spPr>
          <a:xfrm>
            <a:off x="3819962" y="1717261"/>
            <a:ext cx="5324037" cy="5157192"/>
          </a:xfrm>
          <a:prstGeom prst="rect">
            <a:avLst/>
          </a:prstGeom>
        </p:spPr>
      </p:pic>
    </p:spTree>
    <p:extLst>
      <p:ext uri="{BB962C8B-B14F-4D97-AF65-F5344CB8AC3E}">
        <p14:creationId xmlns:p14="http://schemas.microsoft.com/office/powerpoint/2010/main" val="321704659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57200" y="548680"/>
            <a:ext cx="8229600" cy="2134662"/>
          </a:xfrm>
        </p:spPr>
        <p:txBody>
          <a:bodyPr/>
          <a:lstStyle/>
          <a:p>
            <a:pPr>
              <a:lnSpc>
                <a:spcPct val="150000"/>
              </a:lnSpc>
              <a:spcBef>
                <a:spcPts val="0"/>
              </a:spcBef>
            </a:pPr>
            <a:r>
              <a:rPr lang="nl-NL" altLang="nl-NL" sz="9600" b="1" u="none" dirty="0" smtClean="0">
                <a:solidFill>
                  <a:srgbClr val="FF6600"/>
                </a:solidFill>
                <a:latin typeface="Not Sassure" pitchFamily="2" charset="0"/>
              </a:rPr>
              <a:t>TOON EERBIED</a:t>
            </a:r>
            <a:br>
              <a:rPr lang="nl-NL" altLang="nl-NL" sz="9600" b="1" u="none" dirty="0" smtClean="0">
                <a:solidFill>
                  <a:srgbClr val="FF6600"/>
                </a:solidFill>
                <a:latin typeface="Not Sassure" pitchFamily="2" charset="0"/>
              </a:rPr>
            </a:br>
            <a:r>
              <a:rPr lang="nl-NL" altLang="nl-NL" sz="6600" u="none" dirty="0">
                <a:solidFill>
                  <a:srgbClr val="000000"/>
                </a:solidFill>
                <a:latin typeface="+mn-lt"/>
              </a:rPr>
              <a:t>	</a:t>
            </a:r>
            <a:r>
              <a:rPr lang="nl-NL" altLang="nl-NL" sz="6600" u="none" dirty="0" smtClean="0">
                <a:solidFill>
                  <a:srgbClr val="000000"/>
                </a:solidFill>
                <a:latin typeface="+mn-lt"/>
              </a:rPr>
              <a:t>voor je vader </a:t>
            </a:r>
            <a:br>
              <a:rPr lang="nl-NL" altLang="nl-NL" sz="6600" u="none" dirty="0" smtClean="0">
                <a:solidFill>
                  <a:srgbClr val="000000"/>
                </a:solidFill>
                <a:latin typeface="+mn-lt"/>
              </a:rPr>
            </a:br>
            <a:r>
              <a:rPr lang="nl-NL" altLang="nl-NL" sz="6600" u="none" dirty="0" smtClean="0">
                <a:solidFill>
                  <a:srgbClr val="000000"/>
                </a:solidFill>
                <a:latin typeface="+mn-lt"/>
              </a:rPr>
              <a:t>	en je moeder</a:t>
            </a:r>
            <a:endParaRPr lang="nl-NL" altLang="nl-NL" sz="6600" u="none" dirty="0">
              <a:solidFill>
                <a:srgbClr val="000000"/>
              </a:solidFill>
              <a:effectLst>
                <a:outerShdw blurRad="38100" dist="38100" dir="2700000" algn="tl">
                  <a:srgbClr val="C0C0C0"/>
                </a:outerShdw>
              </a:effectLst>
              <a:latin typeface="+mn-lt"/>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1839686577"/>
      </p:ext>
    </p:extLst>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r>
              <a:rPr lang="nl-NL" dirty="0"/>
              <a:t> </a:t>
            </a:r>
          </a:p>
          <a:p>
            <a:endParaRPr lang="nl-NL" dirty="0"/>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7" name="Afbeelding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35838648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57200" y="548680"/>
            <a:ext cx="8229600" cy="2134662"/>
          </a:xfrm>
        </p:spPr>
        <p:txBody>
          <a:bodyPr/>
          <a:lstStyle/>
          <a:p>
            <a:pPr>
              <a:lnSpc>
                <a:spcPct val="150000"/>
              </a:lnSpc>
              <a:spcBef>
                <a:spcPts val="0"/>
              </a:spcBef>
            </a:pPr>
            <a:r>
              <a:rPr lang="nl-NL" altLang="nl-NL" sz="9600" b="1" u="none" dirty="0" smtClean="0">
                <a:solidFill>
                  <a:srgbClr val="FF6600"/>
                </a:solidFill>
                <a:latin typeface="Not Sassure" pitchFamily="2" charset="0"/>
              </a:rPr>
              <a:t>TOON EERBIED</a:t>
            </a:r>
            <a:br>
              <a:rPr lang="nl-NL" altLang="nl-NL" sz="9600" b="1" u="none" dirty="0" smtClean="0">
                <a:solidFill>
                  <a:srgbClr val="FF6600"/>
                </a:solidFill>
                <a:latin typeface="Not Sassure" pitchFamily="2" charset="0"/>
              </a:rPr>
            </a:br>
            <a:r>
              <a:rPr lang="nl-NL" altLang="nl-NL" sz="6600" u="none" dirty="0">
                <a:solidFill>
                  <a:srgbClr val="000000"/>
                </a:solidFill>
                <a:latin typeface="+mn-lt"/>
              </a:rPr>
              <a:t>	</a:t>
            </a:r>
            <a:r>
              <a:rPr lang="nl-NL" altLang="nl-NL" sz="6600" u="none" dirty="0" smtClean="0">
                <a:solidFill>
                  <a:srgbClr val="000000"/>
                </a:solidFill>
                <a:latin typeface="+mn-lt"/>
              </a:rPr>
              <a:t>voor je vader </a:t>
            </a:r>
            <a:br>
              <a:rPr lang="nl-NL" altLang="nl-NL" sz="6600" u="none" dirty="0" smtClean="0">
                <a:solidFill>
                  <a:srgbClr val="000000"/>
                </a:solidFill>
                <a:latin typeface="+mn-lt"/>
              </a:rPr>
            </a:br>
            <a:r>
              <a:rPr lang="nl-NL" altLang="nl-NL" sz="6600" u="none" dirty="0" smtClean="0">
                <a:solidFill>
                  <a:srgbClr val="000000"/>
                </a:solidFill>
                <a:latin typeface="+mn-lt"/>
              </a:rPr>
              <a:t>	en je moeder</a:t>
            </a:r>
            <a:endParaRPr lang="nl-NL" altLang="nl-NL" sz="6600" u="none" dirty="0">
              <a:solidFill>
                <a:srgbClr val="000000"/>
              </a:solidFill>
              <a:effectLst>
                <a:outerShdw blurRad="38100" dist="38100" dir="2700000" algn="tl">
                  <a:srgbClr val="C0C0C0"/>
                </a:outerShdw>
              </a:effectLst>
              <a:latin typeface="+mn-lt"/>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161684012"/>
      </p:ext>
    </p:extLst>
  </p:cSld>
  <p:clrMapOvr>
    <a:masterClrMapping/>
  </p:clrMapOvr>
  <p:transition>
    <p:blind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363538" indent="-363538">
              <a:lnSpc>
                <a:spcPct val="114000"/>
              </a:lnSpc>
              <a:spcBef>
                <a:spcPts val="0"/>
              </a:spcBef>
              <a:tabLst>
                <a:tab pos="363538" algn="l"/>
              </a:tabLst>
            </a:pPr>
            <a:r>
              <a:rPr lang="nl-NL" sz="3600" dirty="0" smtClean="0"/>
              <a:t>Spreuken 1 vers 8 en 9</a:t>
            </a:r>
            <a:r>
              <a:rPr lang="nl-NL" sz="3600" u="none" dirty="0" smtClean="0"/>
              <a:t/>
            </a:r>
            <a:br>
              <a:rPr lang="nl-NL" sz="3600" u="none" dirty="0" smtClean="0"/>
            </a:br>
            <a:r>
              <a:rPr lang="nl-NL" sz="3600" u="none" dirty="0"/>
              <a:t/>
            </a:r>
            <a:br>
              <a:rPr lang="nl-NL" sz="3600" u="none" dirty="0"/>
            </a:br>
            <a:endParaRPr lang="nl-NL" sz="3600" u="none" dirty="0"/>
          </a:p>
        </p:txBody>
      </p:sp>
      <p:sp>
        <p:nvSpPr>
          <p:cNvPr id="4" name="Tijdelijke aanduiding voor inhoud 3"/>
          <p:cNvSpPr>
            <a:spLocks noGrp="1"/>
          </p:cNvSpPr>
          <p:nvPr>
            <p:ph idx="1"/>
          </p:nvPr>
        </p:nvSpPr>
        <p:spPr/>
        <p:txBody>
          <a:bodyPr/>
          <a:lstStyle/>
          <a:p>
            <a:pPr marL="0" indent="0">
              <a:lnSpc>
                <a:spcPct val="150000"/>
              </a:lnSpc>
            </a:pPr>
            <a:r>
              <a:rPr lang="nl-NL" sz="3600" dirty="0"/>
              <a:t>Mijn zoon, luister naar de lessen van je vader, verwaarloos niet wat je moeder je leert. Hun lessen zijn een sierlijke krans om je hoofd, ze zijn een ketting om je hals.</a:t>
            </a:r>
          </a:p>
          <a:p>
            <a:pPr marL="0" indent="0">
              <a:lnSpc>
                <a:spcPct val="150000"/>
              </a:lnSpc>
            </a:pPr>
            <a:r>
              <a:rPr lang="nl-NL" sz="3600" dirty="0"/>
              <a:t> </a:t>
            </a:r>
          </a:p>
          <a:p>
            <a:endParaRPr lang="nl-NL" dirty="0"/>
          </a:p>
        </p:txBody>
      </p:sp>
    </p:spTree>
    <p:extLst>
      <p:ext uri="{BB962C8B-B14F-4D97-AF65-F5344CB8AC3E}">
        <p14:creationId xmlns:p14="http://schemas.microsoft.com/office/powerpoint/2010/main" val="139188706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476672"/>
            <a:ext cx="8568952" cy="4896544"/>
          </a:xfrm>
        </p:spPr>
        <p:txBody>
          <a:bodyPr/>
          <a:lstStyle/>
          <a:p>
            <a:pPr>
              <a:lnSpc>
                <a:spcPct val="150000"/>
              </a:lnSpc>
            </a:pPr>
            <a:r>
              <a:rPr lang="nl-NL" sz="4000" dirty="0" smtClean="0"/>
              <a:t>Het gaat er in de Bijbel om </a:t>
            </a:r>
          </a:p>
          <a:p>
            <a:pPr>
              <a:lnSpc>
                <a:spcPct val="150000"/>
              </a:lnSpc>
            </a:pPr>
            <a:r>
              <a:rPr lang="nl-NL" sz="4000" dirty="0" smtClean="0"/>
              <a:t>dat onze kinderen</a:t>
            </a:r>
          </a:p>
          <a:p>
            <a:pPr>
              <a:lnSpc>
                <a:spcPct val="150000"/>
              </a:lnSpc>
            </a:pPr>
            <a:r>
              <a:rPr lang="nl-NL" altLang="nl-NL" sz="6600" b="1" dirty="0" smtClean="0">
                <a:solidFill>
                  <a:srgbClr val="FF6600"/>
                </a:solidFill>
                <a:latin typeface="Kristen ITC" panose="03050502040202030202" pitchFamily="66" charset="0"/>
              </a:rPr>
              <a:t>G</a:t>
            </a:r>
            <a:r>
              <a:rPr lang="nl-NL" altLang="nl-NL" sz="6600" b="1" cap="small" dirty="0" smtClean="0">
                <a:solidFill>
                  <a:srgbClr val="FF6600"/>
                </a:solidFill>
                <a:latin typeface="Kristen ITC" panose="03050502040202030202" pitchFamily="66" charset="0"/>
              </a:rPr>
              <a:t>oed</a:t>
            </a:r>
            <a:r>
              <a:rPr lang="nl-NL" altLang="nl-NL" sz="6600" b="1" dirty="0" smtClean="0">
                <a:solidFill>
                  <a:srgbClr val="FF6600"/>
                </a:solidFill>
                <a:latin typeface="Kristen ITC" panose="03050502040202030202" pitchFamily="66" charset="0"/>
              </a:rPr>
              <a:t> </a:t>
            </a:r>
            <a:r>
              <a:rPr lang="nl-NL" altLang="nl-NL" sz="4800" b="1" dirty="0" smtClean="0">
                <a:solidFill>
                  <a:srgbClr val="FF6600"/>
                </a:solidFill>
                <a:latin typeface="Kristen ITC" panose="03050502040202030202" pitchFamily="66" charset="0"/>
              </a:rPr>
              <a:t> terecht  </a:t>
            </a:r>
            <a:r>
              <a:rPr lang="nl-NL" altLang="nl-NL" sz="4800" b="1" dirty="0" smtClean="0">
                <a:solidFill>
                  <a:srgbClr val="FF6600"/>
                </a:solidFill>
                <a:latin typeface="Kristen ITC" panose="03050502040202030202" pitchFamily="66" charset="0"/>
              </a:rPr>
              <a:t>komen</a:t>
            </a:r>
            <a:r>
              <a:rPr lang="nl-NL" sz="3600" dirty="0" smtClean="0">
                <a:latin typeface="Kristen ITC" panose="03050502040202030202" pitchFamily="66" charset="0"/>
              </a:rPr>
              <a:t> </a:t>
            </a:r>
            <a:endParaRPr lang="nl-NL" sz="3600" dirty="0" smtClean="0">
              <a:latin typeface="Kristen ITC" panose="03050502040202030202" pitchFamily="66" charset="0"/>
            </a:endParaRPr>
          </a:p>
          <a:p>
            <a:pPr>
              <a:lnSpc>
                <a:spcPct val="150000"/>
              </a:lnSpc>
            </a:pPr>
            <a:r>
              <a:rPr lang="nl-NL" sz="4000" dirty="0"/>
              <a:t>é</a:t>
            </a:r>
            <a:r>
              <a:rPr lang="nl-NL" sz="4000" dirty="0" smtClean="0"/>
              <a:t>n dat onze kinderen </a:t>
            </a:r>
            <a:endParaRPr lang="nl-NL" sz="4000" dirty="0"/>
          </a:p>
          <a:p>
            <a:pPr>
              <a:lnSpc>
                <a:spcPct val="150000"/>
              </a:lnSpc>
            </a:pPr>
            <a:r>
              <a:rPr lang="nl-NL" altLang="nl-NL" sz="4800" b="1" dirty="0">
                <a:solidFill>
                  <a:srgbClr val="FF6600"/>
                </a:solidFill>
                <a:latin typeface="Kristen ITC" panose="03050502040202030202" pitchFamily="66" charset="0"/>
              </a:rPr>
              <a:t>b</a:t>
            </a:r>
            <a:r>
              <a:rPr lang="nl-NL" altLang="nl-NL" sz="4800" b="1" dirty="0" smtClean="0">
                <a:solidFill>
                  <a:srgbClr val="FF6600"/>
                </a:solidFill>
                <a:latin typeface="Kristen ITC" panose="03050502040202030202" pitchFamily="66" charset="0"/>
              </a:rPr>
              <a:t>ij  </a:t>
            </a:r>
            <a:r>
              <a:rPr lang="nl-NL" altLang="nl-NL" sz="6600" b="1" dirty="0" smtClean="0">
                <a:solidFill>
                  <a:srgbClr val="FF6600"/>
                </a:solidFill>
                <a:latin typeface="Kristen ITC" panose="03050502040202030202" pitchFamily="66" charset="0"/>
              </a:rPr>
              <a:t>GOD </a:t>
            </a:r>
            <a:r>
              <a:rPr lang="nl-NL" altLang="nl-NL" sz="4800" b="1" dirty="0" smtClean="0">
                <a:solidFill>
                  <a:srgbClr val="FF6600"/>
                </a:solidFill>
                <a:latin typeface="Kristen ITC" panose="03050502040202030202" pitchFamily="66" charset="0"/>
              </a:rPr>
              <a:t> terecht  </a:t>
            </a:r>
            <a:r>
              <a:rPr lang="nl-NL" altLang="nl-NL" sz="4800" b="1" dirty="0" smtClean="0">
                <a:solidFill>
                  <a:srgbClr val="FF6600"/>
                </a:solidFill>
                <a:latin typeface="Kristen ITC" panose="03050502040202030202" pitchFamily="66" charset="0"/>
              </a:rPr>
              <a:t>komen</a:t>
            </a:r>
            <a:endParaRPr lang="nl-NL" sz="3600" dirty="0">
              <a:latin typeface="Kristen ITC" panose="03050502040202030202" pitchFamily="66" charset="0"/>
            </a:endParaRPr>
          </a:p>
        </p:txBody>
      </p:sp>
      <p:sp>
        <p:nvSpPr>
          <p:cNvPr id="4" name="Titel 3"/>
          <p:cNvSpPr>
            <a:spLocks noGrp="1"/>
          </p:cNvSpPr>
          <p:nvPr>
            <p:ph type="title"/>
          </p:nvPr>
        </p:nvSpPr>
        <p:spPr/>
        <p:txBody>
          <a:bodyPr/>
          <a:lstStyle/>
          <a:p>
            <a:endParaRPr lang="nl-NL"/>
          </a:p>
        </p:txBody>
      </p:sp>
    </p:spTree>
    <p:extLst>
      <p:ext uri="{BB962C8B-B14F-4D97-AF65-F5344CB8AC3E}">
        <p14:creationId xmlns:p14="http://schemas.microsoft.com/office/powerpoint/2010/main" val="172581613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L</a:t>
            </a:r>
            <a:r>
              <a:rPr lang="nl-NL" sz="3600" b="1" dirty="0" smtClean="0"/>
              <a:t>EVENSMOTTO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a:xfrm>
            <a:off x="468313" y="836613"/>
            <a:ext cx="8136136" cy="5472112"/>
          </a:xfrm>
        </p:spPr>
        <p:txBody>
          <a:bodyPr/>
          <a:lstStyle/>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endParaRPr lang="nl-NL" sz="3600" dirty="0" smtClean="0"/>
          </a:p>
          <a:p>
            <a:r>
              <a:rPr lang="nl-NL" sz="3600" dirty="0" smtClean="0"/>
              <a:t>als </a:t>
            </a:r>
            <a:r>
              <a:rPr lang="nl-NL" sz="3600" dirty="0"/>
              <a:t>kind </a:t>
            </a:r>
            <a:r>
              <a:rPr lang="nl-NL" sz="3600" dirty="0" smtClean="0"/>
              <a:t>van </a:t>
            </a:r>
            <a:r>
              <a:rPr lang="nl-NL" sz="3600" dirty="0"/>
              <a:t>God </a:t>
            </a:r>
            <a:endParaRPr lang="nl-NL" sz="3600" dirty="0" smtClean="0"/>
          </a:p>
          <a:p>
            <a:pPr marL="571500" indent="-571500">
              <a:buFont typeface="Wingdings" panose="05000000000000000000" pitchFamily="2" charset="2"/>
              <a:buChar char="ü"/>
            </a:pPr>
            <a:r>
              <a:rPr lang="nl-NL" sz="3600" dirty="0" smtClean="0"/>
              <a:t>gehoorzaam zijn</a:t>
            </a:r>
          </a:p>
          <a:p>
            <a:pPr marL="0" indent="0"/>
            <a:r>
              <a:rPr lang="nl-NL" sz="3600" dirty="0" smtClean="0"/>
              <a:t>    aan al </a:t>
            </a:r>
            <a:r>
              <a:rPr lang="nl-NL" sz="3600" dirty="0"/>
              <a:t>zijn geboden, </a:t>
            </a:r>
            <a:endParaRPr lang="nl-NL" sz="3600" dirty="0" smtClean="0"/>
          </a:p>
          <a:p>
            <a:pPr marL="571500" indent="-571500">
              <a:buFont typeface="Wingdings" panose="05000000000000000000" pitchFamily="2" charset="2"/>
              <a:buChar char="ü"/>
            </a:pPr>
            <a:r>
              <a:rPr lang="nl-NL" sz="3600" dirty="0" smtClean="0"/>
              <a:t>in </a:t>
            </a:r>
            <a:r>
              <a:rPr lang="nl-NL" sz="3600" dirty="0"/>
              <a:t>alle omstandigheden </a:t>
            </a:r>
            <a:endParaRPr lang="nl-NL" sz="3600" dirty="0" smtClean="0"/>
          </a:p>
          <a:p>
            <a:pPr marL="0" indent="0"/>
            <a:r>
              <a:rPr lang="nl-NL" sz="3600" dirty="0"/>
              <a:t> </a:t>
            </a:r>
            <a:r>
              <a:rPr lang="nl-NL" sz="3600" dirty="0" smtClean="0"/>
              <a:t>   op </a:t>
            </a:r>
            <a:r>
              <a:rPr lang="nl-NL" sz="3600" dirty="0"/>
              <a:t>Hem vertrouwen </a:t>
            </a:r>
            <a:endParaRPr lang="nl-NL" sz="3600" dirty="0" smtClean="0"/>
          </a:p>
          <a:p>
            <a:pPr marL="571500" indent="-571500">
              <a:buFont typeface="Wingdings" panose="05000000000000000000" pitchFamily="2" charset="2"/>
              <a:buChar char="ü"/>
            </a:pPr>
            <a:r>
              <a:rPr lang="nl-NL" sz="3600" dirty="0" smtClean="0"/>
              <a:t>en </a:t>
            </a:r>
            <a:r>
              <a:rPr lang="nl-NL" sz="3600" dirty="0"/>
              <a:t>in alle situaties Jezus volgen.</a:t>
            </a:r>
          </a:p>
          <a:p>
            <a:endParaRPr lang="nl-NL" dirty="0"/>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083" y="838200"/>
            <a:ext cx="3059410" cy="4895056"/>
          </a:xfrm>
          <a:prstGeom prst="rect">
            <a:avLst/>
          </a:prstGeom>
        </p:spPr>
      </p:pic>
    </p:spTree>
    <p:extLst>
      <p:ext uri="{BB962C8B-B14F-4D97-AF65-F5344CB8AC3E}">
        <p14:creationId xmlns:p14="http://schemas.microsoft.com/office/powerpoint/2010/main" val="87939617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600" b="1" dirty="0" smtClean="0"/>
              <a:t>Zondag 39 </a:t>
            </a:r>
            <a:endParaRPr lang="nl-NL" sz="3600" b="1" dirty="0"/>
          </a:p>
        </p:txBody>
      </p:sp>
      <p:sp>
        <p:nvSpPr>
          <p:cNvPr id="3" name="Tijdelijke aanduiding voor inhoud 2"/>
          <p:cNvSpPr>
            <a:spLocks noGrp="1"/>
          </p:cNvSpPr>
          <p:nvPr>
            <p:ph idx="1"/>
          </p:nvPr>
        </p:nvSpPr>
        <p:spPr>
          <a:xfrm>
            <a:off x="468312" y="836613"/>
            <a:ext cx="8568184" cy="5472112"/>
          </a:xfrm>
        </p:spPr>
        <p:txBody>
          <a:bodyPr/>
          <a:lstStyle/>
          <a:p>
            <a:pPr marL="0" indent="0">
              <a:lnSpc>
                <a:spcPct val="150000"/>
              </a:lnSpc>
            </a:pPr>
            <a:r>
              <a:rPr lang="nl-NL" sz="3600" u="sng" dirty="0" smtClean="0"/>
              <a:t>Vraag</a:t>
            </a:r>
            <a:r>
              <a:rPr lang="nl-NL" sz="3600" dirty="0" smtClean="0"/>
              <a:t>: Wat eist God in </a:t>
            </a:r>
            <a:r>
              <a:rPr lang="nl-NL" sz="3600" dirty="0"/>
              <a:t>het vijfde </a:t>
            </a:r>
            <a:r>
              <a:rPr lang="nl-NL" sz="3600" dirty="0" smtClean="0"/>
              <a:t>gebod</a:t>
            </a:r>
            <a:r>
              <a:rPr lang="nl-NL" sz="3600" dirty="0"/>
              <a:t>? </a:t>
            </a:r>
          </a:p>
          <a:p>
            <a:pPr marL="0" indent="0">
              <a:lnSpc>
                <a:spcPct val="150000"/>
              </a:lnSpc>
            </a:pPr>
            <a:r>
              <a:rPr lang="nl-NL" sz="3600" u="sng" dirty="0" smtClean="0"/>
              <a:t>Antw.</a:t>
            </a:r>
            <a:r>
              <a:rPr lang="nl-NL" sz="3600" dirty="0" smtClean="0"/>
              <a:t>: Dat </a:t>
            </a:r>
            <a:r>
              <a:rPr lang="nl-NL" sz="3600" dirty="0"/>
              <a:t>ik aan mijn vader en moeder </a:t>
            </a:r>
          </a:p>
          <a:p>
            <a:pPr marL="0" indent="0"/>
            <a:r>
              <a:rPr lang="nl-NL" sz="3600" dirty="0"/>
              <a:t>en aan allen die gezag over mij </a:t>
            </a:r>
            <a:r>
              <a:rPr lang="nl-NL" sz="3600" dirty="0" err="1" smtClean="0"/>
              <a:t>ontvan</a:t>
            </a:r>
            <a:r>
              <a:rPr lang="nl-NL" sz="3600" dirty="0" err="1"/>
              <a:t>-</a:t>
            </a:r>
            <a:r>
              <a:rPr lang="nl-NL" sz="3600" dirty="0" err="1" smtClean="0"/>
              <a:t>gen</a:t>
            </a:r>
            <a:r>
              <a:rPr lang="nl-NL" sz="3600" dirty="0" smtClean="0"/>
              <a:t> </a:t>
            </a:r>
            <a:r>
              <a:rPr lang="nl-NL" sz="3600" dirty="0"/>
              <a:t>hebben, </a:t>
            </a:r>
            <a:r>
              <a:rPr lang="nl-NL" sz="3600" dirty="0" smtClean="0"/>
              <a:t>alle </a:t>
            </a:r>
            <a:r>
              <a:rPr lang="nl-NL" sz="3600" dirty="0"/>
              <a:t>eer, liefde en trouw bewijs, </a:t>
            </a:r>
            <a:r>
              <a:rPr lang="nl-NL" sz="3600" dirty="0" smtClean="0"/>
              <a:t>mij </a:t>
            </a:r>
            <a:r>
              <a:rPr lang="nl-NL" sz="3600" dirty="0"/>
              <a:t>aan hun goede onderwijzing en tucht met gepaste gehoorzaamheid onderwerp </a:t>
            </a:r>
            <a:r>
              <a:rPr lang="nl-NL" sz="3600" dirty="0" smtClean="0"/>
              <a:t>en </a:t>
            </a:r>
            <a:r>
              <a:rPr lang="nl-NL" sz="3600" dirty="0"/>
              <a:t>ook met hun zwakheid en gebreken geduld heb </a:t>
            </a:r>
            <a:r>
              <a:rPr lang="nl-NL" sz="3600" dirty="0" smtClean="0"/>
              <a:t>omdat </a:t>
            </a:r>
            <a:r>
              <a:rPr lang="nl-NL" sz="3600" dirty="0"/>
              <a:t>God ons door hun hand wil regeren.</a:t>
            </a:r>
          </a:p>
          <a:p>
            <a:endParaRPr lang="nl-NL" sz="3600" dirty="0"/>
          </a:p>
        </p:txBody>
      </p:sp>
    </p:spTree>
    <p:extLst>
      <p:ext uri="{BB962C8B-B14F-4D97-AF65-F5344CB8AC3E}">
        <p14:creationId xmlns:p14="http://schemas.microsoft.com/office/powerpoint/2010/main" val="140806336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620688"/>
            <a:ext cx="8373616" cy="633412"/>
          </a:xfrm>
        </p:spPr>
        <p:txBody>
          <a:bodyPr/>
          <a:lstStyle/>
          <a:p>
            <a:pPr marL="0" indent="0" defTabSz="711200">
              <a:tabLst>
                <a:tab pos="623888" algn="l"/>
              </a:tabLst>
            </a:pPr>
            <a:r>
              <a:rPr lang="nl-NL" sz="4800" u="none" dirty="0" smtClean="0"/>
              <a:t>Aan de hand van je ouders</a:t>
            </a:r>
            <a:r>
              <a:rPr lang="nl-NL" sz="4000" u="none" dirty="0" smtClean="0"/>
              <a:t/>
            </a:r>
            <a:br>
              <a:rPr lang="nl-NL" sz="4000" u="none" dirty="0" smtClean="0"/>
            </a:br>
            <a:r>
              <a:rPr lang="nl-NL" sz="4000" u="none" dirty="0"/>
              <a:t/>
            </a:r>
            <a:br>
              <a:rPr lang="nl-NL" sz="4000" u="none" dirty="0"/>
            </a:br>
            <a:r>
              <a:rPr lang="nl-NL" sz="4000" u="none" dirty="0" smtClean="0">
                <a:sym typeface="Wingdings" panose="05000000000000000000" pitchFamily="2" charset="2"/>
              </a:rPr>
              <a:t> leer je gezag </a:t>
            </a:r>
            <a:br>
              <a:rPr lang="nl-NL" sz="4000" u="none" dirty="0" smtClean="0">
                <a:sym typeface="Wingdings" panose="05000000000000000000" pitchFamily="2" charset="2"/>
              </a:rPr>
            </a:br>
            <a:r>
              <a:rPr lang="nl-NL" sz="4000" u="none" dirty="0">
                <a:sym typeface="Wingdings" panose="05000000000000000000" pitchFamily="2" charset="2"/>
              </a:rPr>
              <a:t>	</a:t>
            </a:r>
            <a:r>
              <a:rPr lang="nl-NL" sz="4000" u="none" dirty="0" smtClean="0">
                <a:sym typeface="Wingdings" panose="05000000000000000000" pitchFamily="2" charset="2"/>
              </a:rPr>
              <a:t>als iets goeds</a:t>
            </a:r>
            <a:br>
              <a:rPr lang="nl-NL" sz="4000" u="none" dirty="0" smtClean="0">
                <a:sym typeface="Wingdings" panose="05000000000000000000" pitchFamily="2" charset="2"/>
              </a:rPr>
            </a:br>
            <a:r>
              <a:rPr lang="nl-NL" sz="4000" u="none" dirty="0" smtClean="0">
                <a:sym typeface="Wingdings" panose="05000000000000000000" pitchFamily="2" charset="2"/>
              </a:rPr>
              <a:t>	te aanvaarden </a:t>
            </a:r>
            <a:br>
              <a:rPr lang="nl-NL" sz="4000" u="none" dirty="0" smtClean="0">
                <a:sym typeface="Wingdings" panose="05000000000000000000" pitchFamily="2" charset="2"/>
              </a:rPr>
            </a:br>
            <a:r>
              <a:rPr lang="nl-NL" sz="4000" u="none" dirty="0">
                <a:sym typeface="Wingdings" panose="05000000000000000000" pitchFamily="2" charset="2"/>
              </a:rPr>
              <a:t/>
            </a:r>
            <a:br>
              <a:rPr lang="nl-NL" sz="4000" u="none" dirty="0">
                <a:sym typeface="Wingdings" panose="05000000000000000000" pitchFamily="2" charset="2"/>
              </a:rPr>
            </a:br>
            <a:r>
              <a:rPr lang="nl-NL" sz="4000" u="none" dirty="0" smtClean="0">
                <a:sym typeface="Wingdings" panose="05000000000000000000" pitchFamily="2" charset="2"/>
              </a:rPr>
              <a:t> leer je God </a:t>
            </a:r>
            <a:br>
              <a:rPr lang="nl-NL" sz="4000" u="none" dirty="0" smtClean="0">
                <a:sym typeface="Wingdings" panose="05000000000000000000" pitchFamily="2" charset="2"/>
              </a:rPr>
            </a:br>
            <a:r>
              <a:rPr lang="nl-NL" sz="4000" u="none" dirty="0">
                <a:sym typeface="Wingdings" panose="05000000000000000000" pitchFamily="2" charset="2"/>
              </a:rPr>
              <a:t>	</a:t>
            </a:r>
            <a:r>
              <a:rPr lang="nl-NL" sz="4000" u="none" dirty="0" smtClean="0">
                <a:sym typeface="Wingdings" panose="05000000000000000000" pitchFamily="2" charset="2"/>
              </a:rPr>
              <a:t>te zien als je </a:t>
            </a:r>
            <a:br>
              <a:rPr lang="nl-NL" sz="4000" u="none" dirty="0" smtClean="0">
                <a:sym typeface="Wingdings" panose="05000000000000000000" pitchFamily="2" charset="2"/>
              </a:rPr>
            </a:br>
            <a:r>
              <a:rPr lang="nl-NL" sz="4000" u="none" dirty="0">
                <a:sym typeface="Wingdings" panose="05000000000000000000" pitchFamily="2" charset="2"/>
              </a:rPr>
              <a:t>	</a:t>
            </a:r>
            <a:r>
              <a:rPr lang="nl-NL" sz="4000" u="none" dirty="0" smtClean="0">
                <a:sym typeface="Wingdings" panose="05000000000000000000" pitchFamily="2" charset="2"/>
              </a:rPr>
              <a:t>hemelse</a:t>
            </a:r>
            <a:r>
              <a:rPr lang="nl-NL" sz="4000" u="none" dirty="0">
                <a:sym typeface="Wingdings" panose="05000000000000000000" pitchFamily="2" charset="2"/>
              </a:rPr>
              <a:t> </a:t>
            </a:r>
            <a:r>
              <a:rPr lang="nl-NL" sz="4000" u="none" dirty="0" smtClean="0">
                <a:sym typeface="Wingdings" panose="05000000000000000000" pitchFamily="2" charset="2"/>
              </a:rPr>
              <a:t>Vader</a:t>
            </a:r>
            <a:endParaRPr lang="nl-NL" sz="4000" u="none" dirty="0"/>
          </a:p>
        </p:txBody>
      </p:sp>
      <p:pic>
        <p:nvPicPr>
          <p:cNvPr id="6" name="Tijdelijke aanduiding voor inhoud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7984" y="1988840"/>
            <a:ext cx="4608512" cy="4608512"/>
          </a:xfrm>
        </p:spPr>
      </p:pic>
    </p:spTree>
    <p:extLst>
      <p:ext uri="{BB962C8B-B14F-4D97-AF65-F5344CB8AC3E}">
        <p14:creationId xmlns:p14="http://schemas.microsoft.com/office/powerpoint/2010/main" val="262289252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Grp="1" noChangeArrowheads="1"/>
          </p:cNvSpPr>
          <p:nvPr>
            <p:ph type="title"/>
          </p:nvPr>
        </p:nvSpPr>
        <p:spPr>
          <a:xfrm>
            <a:off x="457200" y="548680"/>
            <a:ext cx="8229600" cy="2134662"/>
          </a:xfrm>
        </p:spPr>
        <p:txBody>
          <a:bodyPr/>
          <a:lstStyle/>
          <a:p>
            <a:pPr algn="ctr">
              <a:lnSpc>
                <a:spcPct val="150000"/>
              </a:lnSpc>
              <a:spcBef>
                <a:spcPts val="0"/>
              </a:spcBef>
            </a:pPr>
            <a:r>
              <a:rPr lang="nl-NL" altLang="nl-NL" sz="9600" b="1" u="none" dirty="0" smtClean="0">
                <a:solidFill>
                  <a:srgbClr val="FF6600"/>
                </a:solidFill>
                <a:latin typeface="Not Sassure" pitchFamily="2" charset="0"/>
              </a:rPr>
              <a:t>TOON EERBIED</a:t>
            </a:r>
            <a:br>
              <a:rPr lang="nl-NL" altLang="nl-NL" sz="9600" b="1" u="none" dirty="0" smtClean="0">
                <a:solidFill>
                  <a:srgbClr val="FF6600"/>
                </a:solidFill>
                <a:latin typeface="Not Sassure" pitchFamily="2" charset="0"/>
              </a:rPr>
            </a:br>
            <a:r>
              <a:rPr lang="nl-NL" altLang="nl-NL" sz="6600" u="none" dirty="0" smtClean="0">
                <a:solidFill>
                  <a:srgbClr val="000000"/>
                </a:solidFill>
                <a:latin typeface="+mn-lt"/>
              </a:rPr>
              <a:t>voor je ouders</a:t>
            </a:r>
            <a:r>
              <a:rPr lang="nl-NL" altLang="nl-NL" sz="6600" u="none" dirty="0">
                <a:solidFill>
                  <a:srgbClr val="000000"/>
                </a:solidFill>
                <a:latin typeface="+mn-lt"/>
              </a:rPr>
              <a:t/>
            </a:r>
            <a:br>
              <a:rPr lang="nl-NL" altLang="nl-NL" sz="6600" u="none" dirty="0">
                <a:solidFill>
                  <a:srgbClr val="000000"/>
                </a:solidFill>
                <a:latin typeface="+mn-lt"/>
              </a:rPr>
            </a:br>
            <a:r>
              <a:rPr lang="nl-NL" altLang="nl-NL" sz="4800" u="none" dirty="0" smtClean="0">
                <a:solidFill>
                  <a:srgbClr val="000000"/>
                </a:solidFill>
                <a:latin typeface="+mn-lt"/>
              </a:rPr>
              <a:t>zij zijn de belangrijkste </a:t>
            </a:r>
            <a:r>
              <a:rPr lang="nl-NL" altLang="nl-NL" sz="4800" u="none" dirty="0" err="1" smtClean="0">
                <a:solidFill>
                  <a:srgbClr val="000000"/>
                </a:solidFill>
                <a:latin typeface="+mn-lt"/>
              </a:rPr>
              <a:t>traptredes</a:t>
            </a:r>
            <a:r>
              <a:rPr lang="nl-NL" altLang="nl-NL" sz="4800" u="none" dirty="0" smtClean="0">
                <a:solidFill>
                  <a:srgbClr val="000000"/>
                </a:solidFill>
                <a:latin typeface="+mn-lt"/>
              </a:rPr>
              <a:t> op weg naar God</a:t>
            </a:r>
            <a:endParaRPr lang="nl-NL" altLang="nl-NL" sz="4800" u="none" dirty="0">
              <a:solidFill>
                <a:srgbClr val="000000"/>
              </a:solidFill>
              <a:effectLst>
                <a:outerShdw blurRad="38100" dist="38100" dir="2700000" algn="tl">
                  <a:srgbClr val="C0C0C0"/>
                </a:outerShdw>
              </a:effectLst>
              <a:latin typeface="+mn-lt"/>
            </a:endParaRPr>
          </a:p>
        </p:txBody>
      </p:sp>
      <p:sp>
        <p:nvSpPr>
          <p:cNvPr id="6154" name="Text Box 10"/>
          <p:cNvSpPr txBox="1">
            <a:spLocks noChangeArrowheads="1"/>
          </p:cNvSpPr>
          <p:nvPr/>
        </p:nvSpPr>
        <p:spPr bwMode="auto">
          <a:xfrm>
            <a:off x="5638800" y="6453188"/>
            <a:ext cx="35052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nl-NL" altLang="nl-NL" sz="2000">
              <a:latin typeface="Verdana" pitchFamily="34" charset="0"/>
            </a:endParaRPr>
          </a:p>
          <a:p>
            <a:pPr>
              <a:spcBef>
                <a:spcPct val="50000"/>
              </a:spcBef>
            </a:pPr>
            <a:endParaRPr lang="nl-NL" altLang="nl-NL" sz="1800">
              <a:latin typeface="Verdana" pitchFamily="34" charset="0"/>
            </a:endParaRPr>
          </a:p>
        </p:txBody>
      </p:sp>
    </p:spTree>
    <p:extLst>
      <p:ext uri="{BB962C8B-B14F-4D97-AF65-F5344CB8AC3E}">
        <p14:creationId xmlns:p14="http://schemas.microsoft.com/office/powerpoint/2010/main" val="3423329261"/>
      </p:ext>
    </p:extLst>
  </p:cSld>
  <p:clrMapOvr>
    <a:masterClrMapping/>
  </p:clrMapOvr>
  <p:transition>
    <p:blind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907" t="15543" r="5893" b="21349"/>
          <a:stretch/>
        </p:blipFill>
        <p:spPr>
          <a:xfrm>
            <a:off x="1776941" y="-7640"/>
            <a:ext cx="5590118" cy="6876786"/>
          </a:xfrm>
        </p:spPr>
      </p:pic>
    </p:spTree>
    <p:extLst>
      <p:ext uri="{BB962C8B-B14F-4D97-AF65-F5344CB8AC3E}">
        <p14:creationId xmlns:p14="http://schemas.microsoft.com/office/powerpoint/2010/main" val="325614363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600" dirty="0" smtClean="0"/>
              <a:t>3 Johannes 1 vers 4</a:t>
            </a:r>
            <a:endParaRPr lang="nl-NL" sz="36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1863" y="2564904"/>
            <a:ext cx="5724128" cy="4293096"/>
          </a:xfrm>
          <a:prstGeom prst="rect">
            <a:avLst/>
          </a:prstGeom>
        </p:spPr>
      </p:pic>
      <p:sp>
        <p:nvSpPr>
          <p:cNvPr id="3" name="Tijdelijke aanduiding voor inhoud 2"/>
          <p:cNvSpPr>
            <a:spLocks noGrp="1"/>
          </p:cNvSpPr>
          <p:nvPr>
            <p:ph idx="1"/>
          </p:nvPr>
        </p:nvSpPr>
        <p:spPr/>
        <p:txBody>
          <a:bodyPr/>
          <a:lstStyle/>
          <a:p>
            <a:pPr marL="0" indent="0">
              <a:lnSpc>
                <a:spcPct val="150000"/>
              </a:lnSpc>
            </a:pPr>
            <a:r>
              <a:rPr lang="nl-NL" sz="3600" dirty="0"/>
              <a:t>Niets verheugt mij meer dan te horen dat mijn kinderen de weg van de waarheid volgen. </a:t>
            </a:r>
          </a:p>
          <a:p>
            <a:pPr marL="0" indent="0">
              <a:lnSpc>
                <a:spcPct val="150000"/>
              </a:lnSpc>
            </a:pPr>
            <a:endParaRPr lang="nl-NL" sz="3600" dirty="0"/>
          </a:p>
        </p:txBody>
      </p:sp>
    </p:spTree>
    <p:extLst>
      <p:ext uri="{BB962C8B-B14F-4D97-AF65-F5344CB8AC3E}">
        <p14:creationId xmlns:p14="http://schemas.microsoft.com/office/powerpoint/2010/main" val="1348817563"/>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2342</TotalTime>
  <Words>224</Words>
  <Application>Microsoft Office PowerPoint</Application>
  <PresentationFormat>Diavoorstelling (4:3)</PresentationFormat>
  <Paragraphs>36</Paragraphs>
  <Slides>13</Slides>
  <Notes>5</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13</vt:i4>
      </vt:variant>
    </vt:vector>
  </HeadingPairs>
  <TitlesOfParts>
    <vt:vector size="23" baseType="lpstr">
      <vt:lpstr>Arial</vt:lpstr>
      <vt:lpstr>Not Sassure</vt:lpstr>
      <vt:lpstr>Tahoma</vt:lpstr>
      <vt:lpstr>Berlin Sans FB</vt:lpstr>
      <vt:lpstr>Wingdings</vt:lpstr>
      <vt:lpstr>Arial Narrow</vt:lpstr>
      <vt:lpstr>Kristen ITC</vt:lpstr>
      <vt:lpstr>Verdana</vt:lpstr>
      <vt:lpstr>SjabloonPresentatie_v3 0</vt:lpstr>
      <vt:lpstr>1_Tekstmodel</vt:lpstr>
      <vt:lpstr>OUDER -ZIJN   is - Verzorger zijn    - Opvoeder zijn</vt:lpstr>
      <vt:lpstr>Vanaf vandaag geloven wij echt dat wonderen bestaan en dat hebben we  te danken aan  onze lieve Heer.  Daar is ze dan!  Onze prachtige  dochter</vt:lpstr>
      <vt:lpstr>TOON EERBIED  voor je vader   en je moeder</vt:lpstr>
      <vt:lpstr>PowerPoint-presentatie</vt:lpstr>
      <vt:lpstr>TOON EERBIED  voor je vader   en je moeder</vt:lpstr>
      <vt:lpstr>Spreuken 1 vers 8 en 9  </vt:lpstr>
      <vt:lpstr>PowerPoint-presentatie</vt:lpstr>
      <vt:lpstr>LEVENSMOTTO van een christen </vt:lpstr>
      <vt:lpstr>Zondag 39 </vt:lpstr>
      <vt:lpstr>Aan de hand van je ouders   leer je gezag   als iets goeds  te aanvaarden    leer je God   te zien als je   hemelse Vader</vt:lpstr>
      <vt:lpstr>TOON EERBIED voor je ouders zij zijn de belangrijkste traptredes op weg naar God</vt:lpstr>
      <vt:lpstr>PowerPoint-presentatie</vt:lpstr>
      <vt:lpstr>3 Johannes 1 vers 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 Leeftink</cp:lastModifiedBy>
  <cp:revision>115</cp:revision>
  <dcterms:created xsi:type="dcterms:W3CDTF">2010-04-24T18:41:21Z</dcterms:created>
  <dcterms:modified xsi:type="dcterms:W3CDTF">2019-03-02T14:49:00Z</dcterms:modified>
</cp:coreProperties>
</file>