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5"/>
  </p:notesMasterIdLst>
  <p:handoutMasterIdLst>
    <p:handoutMasterId r:id="rId16"/>
  </p:handoutMasterIdLst>
  <p:sldIdLst>
    <p:sldId id="712" r:id="rId3"/>
    <p:sldId id="707" r:id="rId4"/>
    <p:sldId id="709" r:id="rId5"/>
    <p:sldId id="708" r:id="rId6"/>
    <p:sldId id="690" r:id="rId7"/>
    <p:sldId id="710" r:id="rId8"/>
    <p:sldId id="713" r:id="rId9"/>
    <p:sldId id="714" r:id="rId10"/>
    <p:sldId id="715" r:id="rId11"/>
    <p:sldId id="711" r:id="rId12"/>
    <p:sldId id="717" r:id="rId13"/>
    <p:sldId id="718" r:id="rId14"/>
  </p:sldIdLst>
  <p:sldSz cx="9144000" cy="6858000" type="screen4x3"/>
  <p:notesSz cx="6858000" cy="9144000"/>
  <p:embeddedFontLst>
    <p:embeddedFont>
      <p:font typeface="Tahoma" panose="020B0604030504040204" pitchFamily="34" charset="0"/>
      <p:regular r:id="rId17"/>
      <p:bold r:id="rId18"/>
    </p:embeddedFont>
    <p:embeddedFont>
      <p:font typeface="Berlin Sans FB" panose="020E0602020502020306" pitchFamily="34" charset="0"/>
      <p:regular r:id="rId19"/>
      <p:bold r:id="rId20"/>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33CC"/>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8" autoAdjust="0"/>
    <p:restoredTop sz="94671" autoAdjust="0"/>
  </p:normalViewPr>
  <p:slideViewPr>
    <p:cSldViewPr>
      <p:cViewPr varScale="1">
        <p:scale>
          <a:sx n="80" d="100"/>
          <a:sy n="80" d="100"/>
        </p:scale>
        <p:origin x="-1344" y="-72"/>
      </p:cViewPr>
      <p:guideLst>
        <p:guide orient="horz" pos="2160"/>
        <p:guide pos="2880"/>
      </p:guideLst>
    </p:cSldViewPr>
  </p:slideViewPr>
  <p:outlineViewPr>
    <p:cViewPr>
      <p:scale>
        <a:sx n="33" d="100"/>
        <a:sy n="33" d="100"/>
      </p:scale>
      <p:origin x="0" y="500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3</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4</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556793"/>
            <a:ext cx="8229600" cy="4751932"/>
          </a:xfrm>
        </p:spPr>
        <p:txBody>
          <a:bodyPr/>
          <a:lstStyle/>
          <a:p>
            <a:endParaRPr lang="nl-NL" dirty="0"/>
          </a:p>
        </p:txBody>
      </p:sp>
      <p:sp>
        <p:nvSpPr>
          <p:cNvPr id="4" name="Rectangle 4"/>
          <p:cNvSpPr>
            <a:spLocks noChangeArrowheads="1"/>
          </p:cNvSpPr>
          <p:nvPr/>
        </p:nvSpPr>
        <p:spPr bwMode="auto">
          <a:xfrm>
            <a:off x="295555" y="1588348"/>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a:t>
            </a:r>
            <a:r>
              <a:rPr lang="nl-NL" altLang="nl-NL" sz="4800" dirty="0">
                <a:latin typeface="Arial" pitchFamily="34" charset="0"/>
                <a:ea typeface="Times New Roman" pitchFamily="18" charset="0"/>
                <a:cs typeface="Arial" pitchFamily="34" charset="0"/>
              </a:rPr>
              <a:t>7</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994993" y="2772782"/>
            <a:ext cx="6634581" cy="2532196"/>
            <a:chOff x="2170" y="3087"/>
            <a:chExt cx="4517" cy="6490"/>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170" y="3117"/>
              <a:ext cx="2877" cy="64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lnSpc>
                  <a:spcPct val="123000"/>
                </a:lnSpc>
              </a:pPr>
              <a:r>
                <a:rPr lang="en-GB" sz="4400" b="1" dirty="0" err="1" smtClean="0">
                  <a:solidFill>
                    <a:schemeClr val="bg2"/>
                  </a:solidFill>
                </a:rPr>
                <a:t>Pleeg</a:t>
              </a:r>
              <a:r>
                <a:rPr lang="en-GB" sz="4400" b="1" dirty="0" smtClean="0">
                  <a:solidFill>
                    <a:schemeClr val="bg2"/>
                  </a:solidFill>
                </a:rPr>
                <a:t> </a:t>
              </a:r>
            </a:p>
            <a:p>
              <a:pPr algn="ctr">
                <a:lnSpc>
                  <a:spcPct val="123000"/>
                </a:lnSpc>
              </a:pPr>
              <a:r>
                <a:rPr lang="en-GB" sz="4400" b="1" dirty="0" err="1" smtClean="0">
                  <a:solidFill>
                    <a:schemeClr val="bg2"/>
                  </a:solidFill>
                </a:rPr>
                <a:t>geen</a:t>
              </a:r>
              <a:r>
                <a:rPr lang="en-GB" sz="4400" b="1" dirty="0" smtClean="0">
                  <a:solidFill>
                    <a:schemeClr val="bg2"/>
                  </a:solidFill>
                </a:rPr>
                <a:t> </a:t>
              </a:r>
            </a:p>
            <a:p>
              <a:pPr algn="ctr">
                <a:lnSpc>
                  <a:spcPct val="123000"/>
                </a:lnSpc>
              </a:pPr>
              <a:r>
                <a:rPr lang="en-GB" sz="4400" b="1" dirty="0" err="1" smtClean="0">
                  <a:solidFill>
                    <a:schemeClr val="bg2"/>
                  </a:solidFill>
                </a:rPr>
                <a:t>overspel</a:t>
              </a:r>
              <a:endParaRPr kumimoji="0" lang="nl-NL" altLang="nl-NL" sz="4400" b="1"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269906570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85192" y="116632"/>
            <a:ext cx="8229600" cy="5472112"/>
          </a:xfrm>
        </p:spPr>
        <p:txBody>
          <a:bodyPr/>
          <a:lstStyle/>
          <a:p>
            <a:r>
              <a:rPr lang="nl-NL" sz="4000" dirty="0" smtClean="0"/>
              <a:t>Je geloof:</a:t>
            </a:r>
          </a:p>
          <a:p>
            <a:r>
              <a:rPr lang="nl-NL" sz="3200" dirty="0" smtClean="0"/>
              <a:t>het is een deel </a:t>
            </a:r>
          </a:p>
          <a:p>
            <a:r>
              <a:rPr lang="nl-NL" sz="3200" dirty="0" smtClean="0"/>
              <a:t>van je leven</a:t>
            </a:r>
          </a:p>
          <a:p>
            <a:r>
              <a:rPr lang="nl-NL" sz="3200" dirty="0" smtClean="0"/>
              <a:t>(een stukje </a:t>
            </a:r>
          </a:p>
          <a:p>
            <a:r>
              <a:rPr lang="nl-NL" sz="3200" dirty="0" smtClean="0"/>
              <a:t>van de taart)</a:t>
            </a:r>
          </a:p>
          <a:p>
            <a:endParaRPr lang="nl-NL" dirty="0"/>
          </a:p>
          <a:p>
            <a:endParaRPr lang="nl-NL" dirty="0"/>
          </a:p>
          <a:p>
            <a:pPr marL="4572000" indent="174625"/>
            <a:r>
              <a:rPr lang="nl-NL" sz="4000" dirty="0" smtClean="0"/>
              <a:t>Je geloof:</a:t>
            </a:r>
          </a:p>
          <a:p>
            <a:pPr marL="4572000" indent="174625"/>
            <a:r>
              <a:rPr lang="nl-NL" sz="3200" dirty="0" smtClean="0"/>
              <a:t>het doortrekt </a:t>
            </a:r>
          </a:p>
          <a:p>
            <a:pPr marL="4572000" indent="174625"/>
            <a:r>
              <a:rPr lang="nl-NL" sz="3200" dirty="0" smtClean="0"/>
              <a:t>heel je leven</a:t>
            </a:r>
          </a:p>
          <a:p>
            <a:pPr marL="4572000" indent="174625"/>
            <a:r>
              <a:rPr lang="nl-NL" sz="3200" dirty="0" smtClean="0"/>
              <a:t>(de smaak </a:t>
            </a:r>
          </a:p>
          <a:p>
            <a:pPr marL="4572000" indent="174625"/>
            <a:r>
              <a:rPr lang="nl-NL" sz="3200" dirty="0" smtClean="0"/>
              <a:t>van de taart)</a:t>
            </a:r>
            <a:endParaRPr lang="nl-NL" sz="3200" dirty="0"/>
          </a:p>
          <a:p>
            <a:endParaRPr lang="nl-NL" dirty="0"/>
          </a:p>
        </p:txBody>
      </p:sp>
      <p:pic>
        <p:nvPicPr>
          <p:cNvPr id="4"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499992" y="0"/>
            <a:ext cx="4807416" cy="3582277"/>
          </a:xfrm>
          <a:prstGeom prst="rect">
            <a:avLst/>
          </a:prstGeom>
          <a:extLst/>
        </p:spPr>
        <p:style>
          <a:lnRef idx="2">
            <a:schemeClr val="accent2"/>
          </a:lnRef>
          <a:fillRef idx="1">
            <a:schemeClr val="lt1"/>
          </a:fillRef>
          <a:effectRef idx="0">
            <a:schemeClr val="accent2"/>
          </a:effectRef>
          <a:fontRef idx="minor">
            <a:schemeClr val="dk1"/>
          </a:fontRef>
        </p:style>
      </p:pic>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2277"/>
            <a:ext cx="4747075" cy="3402689"/>
          </a:xfrm>
          <a:prstGeom prst="rect">
            <a:avLst/>
          </a:prstGeom>
        </p:spPr>
      </p:pic>
    </p:spTree>
    <p:extLst>
      <p:ext uri="{BB962C8B-B14F-4D97-AF65-F5344CB8AC3E}">
        <p14:creationId xmlns:p14="http://schemas.microsoft.com/office/powerpoint/2010/main" val="2391368928"/>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4800" b="1" dirty="0" smtClean="0"/>
              <a:t>Levensmotto </a:t>
            </a:r>
            <a:r>
              <a:rPr lang="nl-NL" sz="4000" b="1" dirty="0" smtClean="0"/>
              <a:t> </a:t>
            </a:r>
            <a:r>
              <a:rPr lang="nl-NL" sz="3600" dirty="0" smtClean="0"/>
              <a:t>van </a:t>
            </a:r>
            <a:r>
              <a:rPr lang="nl-NL" sz="3600" dirty="0"/>
              <a:t>een christen</a:t>
            </a:r>
            <a:br>
              <a:rPr lang="nl-NL" sz="3600" dirty="0"/>
            </a:br>
            <a:endParaRPr lang="nl-NL" sz="3600" dirty="0" smtClean="0"/>
          </a:p>
        </p:txBody>
      </p:sp>
      <p:sp>
        <p:nvSpPr>
          <p:cNvPr id="3" name="Tijdelijke aanduiding voor inhoud 2"/>
          <p:cNvSpPr>
            <a:spLocks noGrp="1"/>
          </p:cNvSpPr>
          <p:nvPr>
            <p:ph idx="1"/>
          </p:nvPr>
        </p:nvSpPr>
        <p:spPr>
          <a:xfrm>
            <a:off x="468313" y="836613"/>
            <a:ext cx="8136136" cy="5472112"/>
          </a:xfrm>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pPr marL="571500" indent="-571500">
              <a:buFont typeface="Wingdings" panose="05000000000000000000" pitchFamily="2" charset="2"/>
              <a:buChar char="ü"/>
            </a:pPr>
            <a:r>
              <a:rPr lang="nl-NL" sz="3600" dirty="0" smtClean="0"/>
              <a:t>gehoorzaam </a:t>
            </a:r>
            <a:r>
              <a:rPr lang="nl-NL" sz="3600" dirty="0"/>
              <a:t>zijn </a:t>
            </a:r>
            <a:r>
              <a:rPr lang="nl-NL" sz="3600" dirty="0" smtClean="0"/>
              <a:t>aan </a:t>
            </a:r>
            <a:r>
              <a:rPr lang="nl-NL" sz="3600" dirty="0"/>
              <a:t>al zijn geboden, </a:t>
            </a:r>
            <a:endParaRPr lang="nl-NL" sz="3600" dirty="0" smtClean="0"/>
          </a:p>
          <a:p>
            <a:pPr marL="571500" indent="-571500">
              <a:buFont typeface="Wingdings" panose="05000000000000000000" pitchFamily="2" charset="2"/>
              <a:buChar char="ü"/>
            </a:pPr>
            <a:r>
              <a:rPr lang="nl-NL" sz="3600" dirty="0" smtClean="0"/>
              <a:t>in </a:t>
            </a:r>
            <a:r>
              <a:rPr lang="nl-NL" sz="3600" dirty="0"/>
              <a:t>alle omstandigheden </a:t>
            </a:r>
            <a:r>
              <a:rPr lang="nl-NL" sz="3600" dirty="0" smtClean="0"/>
              <a:t>op </a:t>
            </a:r>
            <a:r>
              <a:rPr lang="nl-NL" sz="3600" dirty="0"/>
              <a:t>Hem vertrouwen </a:t>
            </a:r>
            <a:endParaRPr lang="nl-NL" sz="3600" dirty="0" smtClean="0"/>
          </a:p>
          <a:p>
            <a:pPr marL="571500" indent="-571500">
              <a:buFont typeface="Wingdings" panose="05000000000000000000" pitchFamily="2" charset="2"/>
              <a:buChar char="ü"/>
            </a:pPr>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2414534041"/>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556793"/>
            <a:ext cx="8229600" cy="4751932"/>
          </a:xfrm>
        </p:spPr>
        <p:txBody>
          <a:bodyPr/>
          <a:lstStyle/>
          <a:p>
            <a:endParaRPr lang="nl-NL" dirty="0"/>
          </a:p>
        </p:txBody>
      </p:sp>
      <p:sp>
        <p:nvSpPr>
          <p:cNvPr id="4" name="Rectangle 4"/>
          <p:cNvSpPr>
            <a:spLocks noChangeArrowheads="1"/>
          </p:cNvSpPr>
          <p:nvPr/>
        </p:nvSpPr>
        <p:spPr bwMode="auto">
          <a:xfrm>
            <a:off x="295555" y="1588348"/>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a:t>
            </a: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994993" y="2772782"/>
            <a:ext cx="6634581" cy="2532196"/>
            <a:chOff x="2170" y="3087"/>
            <a:chExt cx="4517" cy="6490"/>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170" y="3117"/>
              <a:ext cx="2877" cy="64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lnSpc>
                  <a:spcPct val="123000"/>
                </a:lnSpc>
              </a:pPr>
              <a:r>
                <a:rPr lang="en-GB" sz="4400" b="1" dirty="0" err="1" smtClean="0">
                  <a:solidFill>
                    <a:schemeClr val="bg2"/>
                  </a:solidFill>
                </a:rPr>
                <a:t>Pleeg</a:t>
              </a:r>
              <a:r>
                <a:rPr lang="en-GB" sz="4400" b="1" dirty="0" smtClean="0">
                  <a:solidFill>
                    <a:schemeClr val="bg2"/>
                  </a:solidFill>
                </a:rPr>
                <a:t> </a:t>
              </a:r>
            </a:p>
            <a:p>
              <a:pPr algn="ctr">
                <a:lnSpc>
                  <a:spcPct val="123000"/>
                </a:lnSpc>
              </a:pPr>
              <a:r>
                <a:rPr lang="en-GB" sz="4400" b="1" dirty="0" err="1" smtClean="0">
                  <a:solidFill>
                    <a:schemeClr val="bg2"/>
                  </a:solidFill>
                </a:rPr>
                <a:t>geen</a:t>
              </a:r>
              <a:r>
                <a:rPr lang="en-GB" sz="4400" b="1" dirty="0" smtClean="0">
                  <a:solidFill>
                    <a:schemeClr val="bg2"/>
                  </a:solidFill>
                </a:rPr>
                <a:t> </a:t>
              </a:r>
            </a:p>
            <a:p>
              <a:pPr algn="ctr">
                <a:lnSpc>
                  <a:spcPct val="123000"/>
                </a:lnSpc>
              </a:pPr>
              <a:r>
                <a:rPr lang="en-GB" sz="4400" b="1" dirty="0" err="1" smtClean="0">
                  <a:solidFill>
                    <a:schemeClr val="bg2"/>
                  </a:solidFill>
                </a:rPr>
                <a:t>overspel</a:t>
              </a:r>
              <a:endParaRPr kumimoji="0" lang="nl-NL" altLang="nl-NL" sz="4400" b="1"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342794860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548680"/>
            <a:ext cx="8676456" cy="5472112"/>
          </a:xfrm>
        </p:spPr>
        <p:txBody>
          <a:bodyPr/>
          <a:lstStyle/>
          <a:p>
            <a:pPr>
              <a:lnSpc>
                <a:spcPct val="140000"/>
              </a:lnSpc>
            </a:pPr>
            <a:r>
              <a:rPr lang="nl-NL" sz="3200" u="sng" dirty="0"/>
              <a:t>Thema</a:t>
            </a:r>
            <a:r>
              <a:rPr lang="nl-NL" sz="3200" dirty="0"/>
              <a:t>: </a:t>
            </a:r>
            <a:endParaRPr lang="nl-NL" sz="3200" dirty="0" smtClean="0"/>
          </a:p>
          <a:p>
            <a:pPr>
              <a:lnSpc>
                <a:spcPct val="140000"/>
              </a:lnSpc>
            </a:pPr>
            <a:r>
              <a:rPr lang="nl-NL" sz="3200" b="1" dirty="0" smtClean="0"/>
              <a:t>Doe </a:t>
            </a:r>
            <a:r>
              <a:rPr lang="nl-NL" sz="3200" b="1" dirty="0"/>
              <a:t>van harte wat God van je vraagt </a:t>
            </a:r>
            <a:endParaRPr lang="nl-NL" sz="3200" b="1" dirty="0" smtClean="0"/>
          </a:p>
          <a:p>
            <a:pPr>
              <a:lnSpc>
                <a:spcPct val="140000"/>
              </a:lnSpc>
            </a:pPr>
            <a:r>
              <a:rPr lang="nl-NL" sz="3200" b="1" dirty="0" smtClean="0"/>
              <a:t>	– </a:t>
            </a:r>
            <a:r>
              <a:rPr lang="nl-NL" sz="3200" b="1" dirty="0"/>
              <a:t>ook als het om relaties gaat</a:t>
            </a:r>
            <a:endParaRPr lang="nl-NL" sz="3200" dirty="0"/>
          </a:p>
          <a:p>
            <a:pPr>
              <a:lnSpc>
                <a:spcPct val="140000"/>
              </a:lnSpc>
            </a:pPr>
            <a:r>
              <a:rPr lang="nl-NL" sz="3600" u="sng" dirty="0"/>
              <a:t>1) De wet van Mozes over echtscheiding </a:t>
            </a:r>
          </a:p>
          <a:p>
            <a:pPr>
              <a:lnSpc>
                <a:spcPct val="140000"/>
              </a:lnSpc>
            </a:pPr>
            <a:r>
              <a:rPr lang="nl-NL" sz="3200" dirty="0" smtClean="0"/>
              <a:t>2) Gods diepste bedoeling met het huwelijk</a:t>
            </a:r>
            <a:endParaRPr lang="nl-NL" sz="3200" dirty="0"/>
          </a:p>
          <a:p>
            <a:pPr marL="0" indent="0">
              <a:lnSpc>
                <a:spcPct val="140000"/>
              </a:lnSpc>
            </a:pPr>
            <a:endParaRPr lang="nl-NL" sz="3200" dirty="0" smtClean="0"/>
          </a:p>
          <a:p>
            <a:pPr marL="0" indent="0">
              <a:lnSpc>
                <a:spcPct val="140000"/>
              </a:lnSpc>
            </a:pPr>
            <a:endParaRPr lang="nl-NL" sz="3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8" y="4827012"/>
            <a:ext cx="9132732" cy="2063646"/>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500" y="0"/>
            <a:ext cx="2581275" cy="1304925"/>
          </a:xfrm>
          <a:prstGeom prst="rect">
            <a:avLst/>
          </a:prstGeom>
        </p:spPr>
      </p:pic>
    </p:spTree>
    <p:extLst>
      <p:ext uri="{BB962C8B-B14F-4D97-AF65-F5344CB8AC3E}">
        <p14:creationId xmlns:p14="http://schemas.microsoft.com/office/powerpoint/2010/main" val="386868695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548680"/>
            <a:ext cx="8424936" cy="5472112"/>
          </a:xfrm>
        </p:spPr>
        <p:txBody>
          <a:bodyPr/>
          <a:lstStyle/>
          <a:p>
            <a:pPr marL="0" indent="0">
              <a:lnSpc>
                <a:spcPct val="140000"/>
              </a:lnSpc>
            </a:pPr>
            <a:r>
              <a:rPr lang="nl-NL" sz="3200" b="1" dirty="0" smtClean="0"/>
              <a:t>Gods regel voor elke relatie:</a:t>
            </a:r>
          </a:p>
          <a:p>
            <a:pPr marL="0" indent="0">
              <a:lnSpc>
                <a:spcPct val="140000"/>
              </a:lnSpc>
            </a:pPr>
            <a:r>
              <a:rPr lang="nl-NL" sz="3200" dirty="0" smtClean="0"/>
              <a:t>'Daarom </a:t>
            </a:r>
            <a:r>
              <a:rPr lang="nl-NL" sz="3200" dirty="0"/>
              <a:t>zal een man zijn vader en zijn moeder verlaten en zich hechten aan zijn vrouw, en die twee zullen één worden. Ze zijn dan niet langer twee, maar één.' </a:t>
            </a:r>
          </a:p>
          <a:p>
            <a:pPr marL="0" indent="0">
              <a:lnSpc>
                <a:spcPct val="140000"/>
              </a:lnSpc>
            </a:pPr>
            <a:r>
              <a:rPr lang="nl-NL" sz="2400" dirty="0" smtClean="0"/>
              <a:t>God in het paradijs (Gen. 2) – onderwijs van Jezus (Mat. 19)</a:t>
            </a:r>
          </a:p>
          <a:p>
            <a:pPr marL="0" indent="0">
              <a:lnSpc>
                <a:spcPct val="140000"/>
              </a:lnSpc>
            </a:pPr>
            <a:endParaRPr lang="nl-NL" sz="3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8" y="4827012"/>
            <a:ext cx="9132732" cy="2063646"/>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500" y="0"/>
            <a:ext cx="2581275" cy="1304925"/>
          </a:xfrm>
          <a:prstGeom prst="rect">
            <a:avLst/>
          </a:prstGeom>
        </p:spPr>
      </p:pic>
    </p:spTree>
    <p:extLst>
      <p:ext uri="{BB962C8B-B14F-4D97-AF65-F5344CB8AC3E}">
        <p14:creationId xmlns:p14="http://schemas.microsoft.com/office/powerpoint/2010/main" val="292372866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188640"/>
            <a:ext cx="8496944" cy="5472112"/>
          </a:xfrm>
        </p:spPr>
        <p:txBody>
          <a:bodyPr/>
          <a:lstStyle/>
          <a:p>
            <a:pPr marL="0" indent="0"/>
            <a:r>
              <a:rPr lang="nl-NL" baseline="30000" dirty="0" smtClean="0"/>
              <a:t>1 </a:t>
            </a:r>
            <a:r>
              <a:rPr lang="nl-NL" dirty="0" smtClean="0"/>
              <a:t>Het </a:t>
            </a:r>
            <a:r>
              <a:rPr lang="nl-NL" dirty="0"/>
              <a:t>volgende kan gebeuren: Een man is met een vrouw getrouwd. Maar op een dag ontdekt hij iets slechts bij haar, waardoor hij niet meer van haar houdt. De man wil scheiden. Hij stuurt haar weg en geeft haar een scheidingsbrief mee. </a:t>
            </a:r>
            <a:r>
              <a:rPr lang="nl-NL" baseline="30000" dirty="0"/>
              <a:t> </a:t>
            </a:r>
            <a:r>
              <a:rPr lang="nl-NL" baseline="30000" dirty="0" smtClean="0"/>
              <a:t>2 </a:t>
            </a:r>
            <a:r>
              <a:rPr lang="nl-NL" dirty="0" smtClean="0"/>
              <a:t>De </a:t>
            </a:r>
            <a:r>
              <a:rPr lang="nl-NL" dirty="0"/>
              <a:t>vrouw gaat bij hem weg en trouwt met een andere man</a:t>
            </a:r>
            <a:r>
              <a:rPr lang="nl-NL" dirty="0" smtClean="0"/>
              <a:t>. </a:t>
            </a:r>
            <a:r>
              <a:rPr lang="nl-NL" baseline="30000" dirty="0" smtClean="0"/>
              <a:t>3 </a:t>
            </a:r>
            <a:r>
              <a:rPr lang="nl-NL" dirty="0" smtClean="0"/>
              <a:t>Maar </a:t>
            </a:r>
            <a:r>
              <a:rPr lang="nl-NL" dirty="0"/>
              <a:t>misschien krijgt die tweede man een hekel aan </a:t>
            </a:r>
            <a:r>
              <a:rPr lang="nl-NL" dirty="0" smtClean="0"/>
              <a:t>haar </a:t>
            </a:r>
            <a:r>
              <a:rPr lang="nl-NL" dirty="0"/>
              <a:t>en stuurt ook hij haar weg met </a:t>
            </a:r>
            <a:r>
              <a:rPr lang="nl-NL" dirty="0" smtClean="0"/>
              <a:t>een</a:t>
            </a:r>
            <a:r>
              <a:rPr lang="nl-NL" dirty="0"/>
              <a:t> </a:t>
            </a:r>
            <a:r>
              <a:rPr lang="nl-NL" dirty="0" smtClean="0"/>
              <a:t>scheidings-</a:t>
            </a:r>
          </a:p>
          <a:p>
            <a:pPr marL="0" indent="0"/>
            <a:r>
              <a:rPr lang="nl-NL" dirty="0" smtClean="0"/>
              <a:t>brief</a:t>
            </a:r>
            <a:r>
              <a:rPr lang="nl-NL" dirty="0"/>
              <a:t>. Of stel dat die tweede man sterft. </a:t>
            </a:r>
            <a:r>
              <a:rPr lang="nl-NL" baseline="30000" dirty="0"/>
              <a:t>4</a:t>
            </a:r>
            <a:r>
              <a:rPr lang="nl-NL" dirty="0"/>
              <a:t> Dan mag haar eerste man niet opnieuw met haar trouwen. Want zij is voor hem onrein geworden. Als zoiets toch gebeurt, vindt de Heer, jullie God, </a:t>
            </a:r>
            <a:r>
              <a:rPr lang="nl-NL" dirty="0" smtClean="0"/>
              <a:t>dat </a:t>
            </a:r>
            <a:r>
              <a:rPr lang="nl-NL" dirty="0" err="1" smtClean="0"/>
              <a:t>afschu-welijk</a:t>
            </a:r>
            <a:r>
              <a:rPr lang="nl-NL" dirty="0"/>
              <a:t>. Want zo wordt het land dat hij jullie zal geven, onrein</a:t>
            </a:r>
            <a:r>
              <a:rPr lang="nl-NL" dirty="0" smtClean="0"/>
              <a:t>.				</a:t>
            </a:r>
            <a:r>
              <a:rPr lang="nl-NL" sz="2400" dirty="0" smtClean="0"/>
              <a:t>Deut. 24:1-4 BGT</a:t>
            </a:r>
            <a:endParaRPr lang="nl-NL" dirty="0"/>
          </a:p>
          <a:p>
            <a:pPr marL="0" indent="0"/>
            <a:endParaRPr lang="nl-NL" dirty="0"/>
          </a:p>
        </p:txBody>
      </p:sp>
    </p:spTree>
    <p:extLst>
      <p:ext uri="{BB962C8B-B14F-4D97-AF65-F5344CB8AC3E}">
        <p14:creationId xmlns:p14="http://schemas.microsoft.com/office/powerpoint/2010/main" val="34285537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548680"/>
            <a:ext cx="8424936" cy="5472112"/>
          </a:xfrm>
        </p:spPr>
        <p:txBody>
          <a:bodyPr/>
          <a:lstStyle/>
          <a:p>
            <a:pPr marL="0" indent="0">
              <a:lnSpc>
                <a:spcPct val="150000"/>
              </a:lnSpc>
            </a:pPr>
            <a:r>
              <a:rPr lang="nl-NL" sz="3600" dirty="0" smtClean="0"/>
              <a:t>Mozes perkt het scheiden in:</a:t>
            </a:r>
          </a:p>
          <a:p>
            <a:pPr marL="514350" indent="-514350">
              <a:lnSpc>
                <a:spcPct val="140000"/>
              </a:lnSpc>
              <a:buAutoNum type="arabicParenR"/>
            </a:pPr>
            <a:r>
              <a:rPr lang="nl-NL" sz="3200" dirty="0" smtClean="0"/>
              <a:t>Er moet sprake zijn van </a:t>
            </a:r>
            <a:r>
              <a:rPr lang="nl-NL" sz="3200" dirty="0"/>
              <a:t>'iets slechts</a:t>
            </a:r>
            <a:r>
              <a:rPr lang="nl-NL" sz="3200" dirty="0" smtClean="0"/>
              <a:t>’ (BGT) of ‘iets </a:t>
            </a:r>
            <a:r>
              <a:rPr lang="nl-NL" sz="3200" dirty="0"/>
              <a:t>onbehoor­lijks' (NV51</a:t>
            </a:r>
            <a:r>
              <a:rPr lang="nl-NL" sz="3200" dirty="0" smtClean="0"/>
              <a:t>).</a:t>
            </a:r>
          </a:p>
          <a:p>
            <a:pPr marL="514350" indent="-514350">
              <a:lnSpc>
                <a:spcPct val="140000"/>
              </a:lnSpc>
              <a:buAutoNum type="arabicParenR"/>
            </a:pPr>
            <a:r>
              <a:rPr lang="nl-NL" sz="3200" dirty="0" smtClean="0"/>
              <a:t>Een scheidingsbrief biedt bescherming</a:t>
            </a:r>
          </a:p>
          <a:p>
            <a:pPr marL="514350" indent="-514350">
              <a:lnSpc>
                <a:spcPct val="140000"/>
              </a:lnSpc>
              <a:buAutoNum type="arabicParenR"/>
            </a:pPr>
            <a:r>
              <a:rPr lang="nl-NL" sz="3200" dirty="0" smtClean="0"/>
              <a:t>Je kunt je vrouw niet inruilen</a:t>
            </a:r>
            <a:endParaRPr lang="nl-NL" sz="3200" dirty="0"/>
          </a:p>
          <a:p>
            <a:pPr marL="0" indent="0">
              <a:lnSpc>
                <a:spcPct val="140000"/>
              </a:lnSpc>
            </a:pPr>
            <a:endParaRPr lang="nl-NL" sz="3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8" y="4827012"/>
            <a:ext cx="9132732" cy="2063646"/>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500" y="0"/>
            <a:ext cx="2581275" cy="1304925"/>
          </a:xfrm>
          <a:prstGeom prst="rect">
            <a:avLst/>
          </a:prstGeom>
        </p:spPr>
      </p:pic>
    </p:spTree>
    <p:extLst>
      <p:ext uri="{BB962C8B-B14F-4D97-AF65-F5344CB8AC3E}">
        <p14:creationId xmlns:p14="http://schemas.microsoft.com/office/powerpoint/2010/main" val="104832856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355395"/>
            <a:ext cx="8496944" cy="5472112"/>
          </a:xfrm>
        </p:spPr>
        <p:txBody>
          <a:bodyPr/>
          <a:lstStyle/>
          <a:p>
            <a:pPr marL="0" indent="0"/>
            <a:r>
              <a:rPr lang="nl-NL" sz="3600" dirty="0" smtClean="0"/>
              <a:t>De HERE God zegt tegen ons:</a:t>
            </a:r>
          </a:p>
          <a:p>
            <a:pPr marL="0" indent="0"/>
            <a:r>
              <a:rPr lang="nl-NL" sz="3600" dirty="0"/>
              <a:t>	</a:t>
            </a:r>
            <a:r>
              <a:rPr lang="nl-NL" sz="3600" dirty="0" smtClean="0"/>
              <a:t>“Ik ben jullie Man!”</a:t>
            </a:r>
          </a:p>
          <a:p>
            <a:pPr marL="0" indent="0"/>
            <a:r>
              <a:rPr lang="nl-NL" sz="3600" dirty="0" smtClean="0"/>
              <a:t>Jezus Christus zegt tegen ons:</a:t>
            </a:r>
          </a:p>
          <a:p>
            <a:pPr marL="0" indent="0"/>
            <a:r>
              <a:rPr lang="nl-NL" sz="3600" dirty="0"/>
              <a:t>	</a:t>
            </a:r>
            <a:r>
              <a:rPr lang="nl-NL" sz="3600" dirty="0" smtClean="0"/>
              <a:t>“Jullie zijn mijn Bruid!”</a:t>
            </a:r>
          </a:p>
          <a:p>
            <a:pPr marL="0" indent="0"/>
            <a:endParaRPr lang="nl-NL" sz="3600" dirty="0" smtClean="0"/>
          </a:p>
          <a:p>
            <a:pPr marL="0" indent="0"/>
            <a:r>
              <a:rPr lang="nl-NL" sz="3600" dirty="0" smtClean="0"/>
              <a:t>Met hun blijvende liefde en trouw wil de Heilige Geest ook ons doortrekken.</a:t>
            </a:r>
            <a:endParaRPr lang="nl-NL" sz="3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8" y="4827012"/>
            <a:ext cx="9132732" cy="2063646"/>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500" y="0"/>
            <a:ext cx="2581275" cy="1304925"/>
          </a:xfrm>
          <a:prstGeom prst="rect">
            <a:avLst/>
          </a:prstGeom>
        </p:spPr>
      </p:pic>
    </p:spTree>
    <p:extLst>
      <p:ext uri="{BB962C8B-B14F-4D97-AF65-F5344CB8AC3E}">
        <p14:creationId xmlns:p14="http://schemas.microsoft.com/office/powerpoint/2010/main" val="953088326"/>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386723"/>
            <a:ext cx="8676456" cy="5472112"/>
          </a:xfrm>
        </p:spPr>
        <p:txBody>
          <a:bodyPr/>
          <a:lstStyle/>
          <a:p>
            <a:pPr>
              <a:lnSpc>
                <a:spcPct val="140000"/>
              </a:lnSpc>
            </a:pPr>
            <a:r>
              <a:rPr lang="nl-NL" sz="3200" u="sng" dirty="0"/>
              <a:t>Thema</a:t>
            </a:r>
            <a:r>
              <a:rPr lang="nl-NL" sz="3200" dirty="0"/>
              <a:t>: </a:t>
            </a:r>
            <a:endParaRPr lang="nl-NL" sz="3200" dirty="0" smtClean="0"/>
          </a:p>
          <a:p>
            <a:pPr>
              <a:lnSpc>
                <a:spcPct val="140000"/>
              </a:lnSpc>
            </a:pPr>
            <a:r>
              <a:rPr lang="nl-NL" sz="3200" b="1" dirty="0" smtClean="0"/>
              <a:t>Doe </a:t>
            </a:r>
            <a:r>
              <a:rPr lang="nl-NL" sz="3200" b="1" dirty="0"/>
              <a:t>van harte wat God van je vraagt </a:t>
            </a:r>
            <a:endParaRPr lang="nl-NL" sz="3200" b="1" dirty="0" smtClean="0"/>
          </a:p>
          <a:p>
            <a:pPr>
              <a:lnSpc>
                <a:spcPct val="140000"/>
              </a:lnSpc>
            </a:pPr>
            <a:r>
              <a:rPr lang="nl-NL" sz="3200" b="1" dirty="0" smtClean="0"/>
              <a:t>	– </a:t>
            </a:r>
            <a:r>
              <a:rPr lang="nl-NL" sz="3200" b="1" dirty="0"/>
              <a:t>ook als het om relaties gaat</a:t>
            </a:r>
            <a:endParaRPr lang="nl-NL" sz="3200" dirty="0"/>
          </a:p>
          <a:p>
            <a:pPr>
              <a:lnSpc>
                <a:spcPct val="140000"/>
              </a:lnSpc>
            </a:pPr>
            <a:r>
              <a:rPr lang="nl-NL" sz="3200" dirty="0"/>
              <a:t>1) De wet van Mozes over echtscheiding </a:t>
            </a:r>
          </a:p>
          <a:p>
            <a:pPr>
              <a:lnSpc>
                <a:spcPct val="140000"/>
              </a:lnSpc>
            </a:pPr>
            <a:r>
              <a:rPr lang="nl-NL" sz="3600" u="sng" dirty="0"/>
              <a:t>2</a:t>
            </a:r>
            <a:r>
              <a:rPr lang="nl-NL" sz="3600" dirty="0"/>
              <a:t>) </a:t>
            </a:r>
            <a:r>
              <a:rPr lang="nl-NL" sz="3600" dirty="0" smtClean="0"/>
              <a:t>Wat volgens Jezus Gods </a:t>
            </a:r>
            <a:r>
              <a:rPr lang="nl-NL" sz="3600" dirty="0"/>
              <a:t>diepste bedoeling </a:t>
            </a:r>
            <a:r>
              <a:rPr lang="nl-NL" sz="3600" dirty="0" smtClean="0"/>
              <a:t>met </a:t>
            </a:r>
            <a:r>
              <a:rPr lang="nl-NL" sz="3600" dirty="0"/>
              <a:t>het </a:t>
            </a:r>
            <a:r>
              <a:rPr lang="nl-NL" sz="3600" dirty="0" smtClean="0"/>
              <a:t>huwelijk is</a:t>
            </a:r>
            <a:endParaRPr lang="nl-NL" sz="3600" dirty="0"/>
          </a:p>
          <a:p>
            <a:pPr>
              <a:lnSpc>
                <a:spcPct val="140000"/>
              </a:lnSpc>
            </a:pPr>
            <a:endParaRPr lang="nl-NL" sz="3600" dirty="0"/>
          </a:p>
          <a:p>
            <a:pPr marL="0" indent="0">
              <a:lnSpc>
                <a:spcPct val="140000"/>
              </a:lnSpc>
            </a:pPr>
            <a:endParaRPr lang="nl-NL" sz="3200" dirty="0"/>
          </a:p>
          <a:p>
            <a:pPr marL="0" indent="0">
              <a:lnSpc>
                <a:spcPct val="140000"/>
              </a:lnSpc>
            </a:pPr>
            <a:endParaRPr lang="nl-NL" sz="3200" dirty="0" smtClean="0"/>
          </a:p>
          <a:p>
            <a:pPr marL="0" indent="0">
              <a:lnSpc>
                <a:spcPct val="140000"/>
              </a:lnSpc>
            </a:pPr>
            <a:endParaRPr lang="nl-NL" sz="3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8" y="4827012"/>
            <a:ext cx="9132732" cy="2063646"/>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500" y="0"/>
            <a:ext cx="2581275" cy="1304925"/>
          </a:xfrm>
          <a:prstGeom prst="rect">
            <a:avLst/>
          </a:prstGeom>
        </p:spPr>
      </p:pic>
    </p:spTree>
    <p:extLst>
      <p:ext uri="{BB962C8B-B14F-4D97-AF65-F5344CB8AC3E}">
        <p14:creationId xmlns:p14="http://schemas.microsoft.com/office/powerpoint/2010/main" val="304230992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46967" y="652462"/>
            <a:ext cx="8676456" cy="5472112"/>
          </a:xfrm>
        </p:spPr>
        <p:txBody>
          <a:bodyPr/>
          <a:lstStyle/>
          <a:p>
            <a:pPr>
              <a:lnSpc>
                <a:spcPct val="140000"/>
              </a:lnSpc>
            </a:pPr>
            <a:endParaRPr lang="nl-NL" sz="3600" b="1" i="1" dirty="0" smtClean="0"/>
          </a:p>
          <a:p>
            <a:pPr>
              <a:lnSpc>
                <a:spcPct val="140000"/>
              </a:lnSpc>
            </a:pPr>
            <a:r>
              <a:rPr lang="nl-NL" sz="3600" dirty="0" smtClean="0"/>
              <a:t>Het </a:t>
            </a:r>
            <a:r>
              <a:rPr lang="nl-NL" sz="3600" dirty="0"/>
              <a:t>begint niet met overspel. </a:t>
            </a:r>
            <a:endParaRPr lang="nl-NL" sz="3600" dirty="0" smtClean="0"/>
          </a:p>
          <a:p>
            <a:pPr>
              <a:lnSpc>
                <a:spcPct val="140000"/>
              </a:lnSpc>
            </a:pPr>
            <a:r>
              <a:rPr lang="nl-NL" sz="3600" dirty="0" smtClean="0"/>
              <a:t>Het </a:t>
            </a:r>
            <a:r>
              <a:rPr lang="nl-NL" sz="3600" dirty="0"/>
              <a:t>begint met de manier </a:t>
            </a:r>
            <a:endParaRPr lang="nl-NL" sz="3600" dirty="0" smtClean="0"/>
          </a:p>
          <a:p>
            <a:pPr>
              <a:lnSpc>
                <a:spcPct val="140000"/>
              </a:lnSpc>
            </a:pPr>
            <a:r>
              <a:rPr lang="nl-NL" sz="3600" dirty="0" smtClean="0"/>
              <a:t>waarop </a:t>
            </a:r>
            <a:r>
              <a:rPr lang="nl-NL" sz="3600" dirty="0"/>
              <a:t>je naar de ander kijkt. </a:t>
            </a:r>
          </a:p>
          <a:p>
            <a:pPr marL="0" indent="0">
              <a:lnSpc>
                <a:spcPct val="140000"/>
              </a:lnSpc>
            </a:pPr>
            <a:endParaRPr lang="nl-NL" sz="3200" dirty="0"/>
          </a:p>
          <a:p>
            <a:pPr marL="0" indent="0">
              <a:lnSpc>
                <a:spcPct val="140000"/>
              </a:lnSpc>
            </a:pPr>
            <a:endParaRPr lang="nl-NL" sz="3200" dirty="0" smtClean="0"/>
          </a:p>
          <a:p>
            <a:pPr marL="0" indent="0">
              <a:lnSpc>
                <a:spcPct val="140000"/>
              </a:lnSpc>
            </a:pPr>
            <a:endParaRPr lang="nl-NL" sz="3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8" y="4827012"/>
            <a:ext cx="9132732" cy="2063646"/>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500" y="0"/>
            <a:ext cx="2581275" cy="1304925"/>
          </a:xfrm>
          <a:prstGeom prst="rect">
            <a:avLst/>
          </a:prstGeom>
        </p:spPr>
      </p:pic>
    </p:spTree>
    <p:extLst>
      <p:ext uri="{BB962C8B-B14F-4D97-AF65-F5344CB8AC3E}">
        <p14:creationId xmlns:p14="http://schemas.microsoft.com/office/powerpoint/2010/main" val="79889376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548680"/>
            <a:ext cx="8676456" cy="5472112"/>
          </a:xfrm>
        </p:spPr>
        <p:txBody>
          <a:bodyPr/>
          <a:lstStyle/>
          <a:p>
            <a:pPr>
              <a:lnSpc>
                <a:spcPct val="120000"/>
              </a:lnSpc>
            </a:pPr>
            <a:r>
              <a:rPr lang="nl-NL" sz="3600" dirty="0" smtClean="0"/>
              <a:t>Jezus geeft twee adviezen</a:t>
            </a:r>
          </a:p>
          <a:p>
            <a:pPr marL="514350" indent="-514350">
              <a:lnSpc>
                <a:spcPct val="120000"/>
              </a:lnSpc>
              <a:buAutoNum type="arabicParenR"/>
            </a:pPr>
            <a:r>
              <a:rPr lang="nl-NL" sz="3200" dirty="0" smtClean="0"/>
              <a:t>Vecht tegen je zondige verlangens</a:t>
            </a:r>
          </a:p>
          <a:p>
            <a:pPr marL="0" indent="0">
              <a:lnSpc>
                <a:spcPct val="120000"/>
              </a:lnSpc>
            </a:pPr>
            <a:r>
              <a:rPr lang="nl-NL" sz="3200" dirty="0" smtClean="0"/>
              <a:t>	* </a:t>
            </a:r>
            <a:r>
              <a:rPr lang="nl-NL" sz="3200" i="1" dirty="0" smtClean="0"/>
              <a:t>Sluit een verbond met je ogen</a:t>
            </a:r>
          </a:p>
          <a:p>
            <a:pPr marL="0" indent="0">
              <a:lnSpc>
                <a:spcPct val="120000"/>
              </a:lnSpc>
            </a:pPr>
            <a:r>
              <a:rPr lang="nl-NL" sz="3200" i="1" dirty="0" smtClean="0"/>
              <a:t>	</a:t>
            </a:r>
            <a:r>
              <a:rPr lang="nl-NL" sz="3200" dirty="0" smtClean="0"/>
              <a:t>* </a:t>
            </a:r>
            <a:r>
              <a:rPr lang="nl-NL" sz="3200" i="1" dirty="0" smtClean="0"/>
              <a:t>Steun daarin elkaar </a:t>
            </a:r>
            <a:endParaRPr lang="nl-NL" sz="3200" dirty="0" smtClean="0"/>
          </a:p>
          <a:p>
            <a:pPr marL="0" indent="0">
              <a:lnSpc>
                <a:spcPct val="120000"/>
              </a:lnSpc>
            </a:pPr>
            <a:r>
              <a:rPr lang="nl-NL" sz="3200" dirty="0" smtClean="0"/>
              <a:t>2) Zoek je kracht bij de Heer</a:t>
            </a:r>
          </a:p>
          <a:p>
            <a:pPr marL="0" indent="0">
              <a:lnSpc>
                <a:spcPct val="120000"/>
              </a:lnSpc>
            </a:pPr>
            <a:r>
              <a:rPr lang="nl-NL" sz="3200" dirty="0" smtClean="0"/>
              <a:t>	* </a:t>
            </a:r>
            <a:r>
              <a:rPr lang="nl-NL" sz="3200" i="1" dirty="0" smtClean="0"/>
              <a:t>Hij is je uiteindelijke levensdoel</a:t>
            </a:r>
          </a:p>
          <a:p>
            <a:pPr marL="0" indent="0">
              <a:lnSpc>
                <a:spcPct val="120000"/>
              </a:lnSpc>
            </a:pPr>
            <a:r>
              <a:rPr lang="nl-NL" sz="3200" i="1" dirty="0"/>
              <a:t>	</a:t>
            </a:r>
            <a:r>
              <a:rPr lang="nl-NL" sz="3200" dirty="0" smtClean="0"/>
              <a:t>* </a:t>
            </a:r>
            <a:r>
              <a:rPr lang="nl-NL" sz="3200" i="1" dirty="0" smtClean="0"/>
              <a:t>Zijn Geest is je Helper en krachtbron </a:t>
            </a:r>
            <a:endParaRPr lang="nl-NL" sz="3200" dirty="0"/>
          </a:p>
          <a:p>
            <a:pPr marL="0" indent="0">
              <a:lnSpc>
                <a:spcPct val="140000"/>
              </a:lnSpc>
            </a:pPr>
            <a:endParaRPr lang="nl-NL" sz="3200" dirty="0" smtClean="0"/>
          </a:p>
          <a:p>
            <a:pPr marL="0" indent="0">
              <a:lnSpc>
                <a:spcPct val="140000"/>
              </a:lnSpc>
            </a:pPr>
            <a:endParaRPr lang="nl-NL" sz="3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8" y="4827012"/>
            <a:ext cx="9132732" cy="2063646"/>
          </a:xfrm>
          <a:prstGeom prst="rect">
            <a:avLst/>
          </a:prstGeom>
        </p:spPr>
      </p:pic>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500" y="0"/>
            <a:ext cx="2581275" cy="1304925"/>
          </a:xfrm>
          <a:prstGeom prst="rect">
            <a:avLst/>
          </a:prstGeom>
        </p:spPr>
      </p:pic>
    </p:spTree>
    <p:extLst>
      <p:ext uri="{BB962C8B-B14F-4D97-AF65-F5344CB8AC3E}">
        <p14:creationId xmlns:p14="http://schemas.microsoft.com/office/powerpoint/2010/main" val="95665935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2689</TotalTime>
  <Words>290</Words>
  <Application>Microsoft Office PowerPoint</Application>
  <PresentationFormat>Diavoorstelling (4:3)</PresentationFormat>
  <Paragraphs>74</Paragraphs>
  <Slides>12</Slides>
  <Notes>3</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12</vt:i4>
      </vt:variant>
    </vt:vector>
  </HeadingPairs>
  <TitlesOfParts>
    <vt:vector size="19" baseType="lpstr">
      <vt:lpstr>Arial</vt:lpstr>
      <vt:lpstr>Tahoma</vt:lpstr>
      <vt:lpstr>Berlin Sans FB</vt:lpstr>
      <vt:lpstr>Wingdings</vt:lpstr>
      <vt:lpstr>Times New Roman</vt:lpstr>
      <vt:lpstr>SjabloonPresentatie_v3 0</vt:lpstr>
      <vt:lpstr>1_Tekstmodel</vt:lpstr>
      <vt:lpstr>Tot 10 tellen in geloof -samen oefenen om leerling van Jezus te zijn- </vt:lpstr>
      <vt:lpstr>PowerPoint-presentatie</vt:lpstr>
      <vt:lpstr>Levensmotto  van een christen </vt:lpstr>
      <vt:lpstr>Tot 10 tellen in geloof -samen oefenen om leerling van Jezus te zijn-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 Leeftink</cp:lastModifiedBy>
  <cp:revision>129</cp:revision>
  <dcterms:created xsi:type="dcterms:W3CDTF">2010-04-24T18:41:21Z</dcterms:created>
  <dcterms:modified xsi:type="dcterms:W3CDTF">2019-03-02T15:37:42Z</dcterms:modified>
</cp:coreProperties>
</file>