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2"/>
  </p:notesMasterIdLst>
  <p:handoutMasterIdLst>
    <p:handoutMasterId r:id="rId13"/>
  </p:handoutMasterIdLst>
  <p:sldIdLst>
    <p:sldId id="663" r:id="rId3"/>
    <p:sldId id="669" r:id="rId4"/>
    <p:sldId id="666" r:id="rId5"/>
    <p:sldId id="667" r:id="rId6"/>
    <p:sldId id="668" r:id="rId7"/>
    <p:sldId id="671" r:id="rId8"/>
    <p:sldId id="672" r:id="rId9"/>
    <p:sldId id="670" r:id="rId10"/>
    <p:sldId id="673" r:id="rId11"/>
  </p:sldIdLst>
  <p:sldSz cx="9144000" cy="6858000" type="screen4x3"/>
  <p:notesSz cx="6858000" cy="9144000"/>
  <p:embeddedFontLst>
    <p:embeddedFont>
      <p:font typeface="Tahoma" panose="020B0604030504040204" pitchFamily="34" charset="0"/>
      <p:regular r:id="rId14"/>
      <p:bold r:id="rId15"/>
    </p:embeddedFont>
    <p:embeddedFont>
      <p:font typeface="Berlin Sans FB" panose="020E0602020502020306" pitchFamily="34" charset="0"/>
      <p:regular r:id="rId16"/>
      <p:bold r:id="rId17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80" d="100"/>
          <a:sy n="80" d="100"/>
        </p:scale>
        <p:origin x="-133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4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6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7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8</a:t>
            </a:fld>
            <a:endParaRPr 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9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 descr="Korea familie 3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" r="4158"/>
          <a:stretch>
            <a:fillRect/>
          </a:stretch>
        </p:blipFill>
        <p:spPr>
          <a:xfrm>
            <a:off x="-558930" y="0"/>
            <a:ext cx="5598721" cy="3429000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  <p:pic>
        <p:nvPicPr>
          <p:cNvPr id="7" name="Tijdelijke aanduiding voor inhoud 1" descr="Korea familie 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1" b="7301"/>
          <a:stretch>
            <a:fillRect/>
          </a:stretch>
        </p:blipFill>
        <p:spPr bwMode="auto">
          <a:xfrm>
            <a:off x="3707904" y="3471893"/>
            <a:ext cx="5926113" cy="362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Tijdelijke aanduiding voor inhoud 1" descr="Korea familie 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3" b="4173"/>
          <a:stretch>
            <a:fillRect/>
          </a:stretch>
        </p:blipFill>
        <p:spPr bwMode="auto">
          <a:xfrm>
            <a:off x="-1476672" y="3429000"/>
            <a:ext cx="5759871" cy="352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Tijdelijke aanduiding voor inhoud 1" descr="Korea familie 2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5" b="4065"/>
          <a:stretch>
            <a:fillRect/>
          </a:stretch>
        </p:blipFill>
        <p:spPr bwMode="auto">
          <a:xfrm>
            <a:off x="4283968" y="0"/>
            <a:ext cx="5688632" cy="348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71536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3271200"/>
              </p:ext>
            </p:extLst>
          </p:nvPr>
        </p:nvGraphicFramePr>
        <p:xfrm>
          <a:off x="0" y="0"/>
          <a:ext cx="9144000" cy="6820320"/>
        </p:xfrm>
        <a:graphic>
          <a:graphicData uri="http://schemas.openxmlformats.org/drawingml/2006/table">
            <a:tbl>
              <a:tblPr firstRow="1" bandRow="1">
                <a:effectLst>
                  <a:outerShdw blurRad="40000" dist="20000" dir="5400000" rotWithShape="0">
                    <a:srgbClr val="ED8009">
                      <a:alpha val="38000"/>
                    </a:srgbClr>
                  </a:outerShdw>
                </a:effectLst>
                <a:tableStyleId>{3C2FFA5D-87B4-456A-9821-1D502468CF0F}</a:tableStyleId>
              </a:tblPr>
              <a:tblGrid>
                <a:gridCol w="3707904"/>
                <a:gridCol w="5436096"/>
              </a:tblGrid>
              <a:tr h="620688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nl-NL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Chronologisch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overzicht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 745 – 626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= </a:t>
                      </a:r>
                      <a:r>
                        <a:rPr lang="nl-NL" baseline="0" dirty="0" err="1" smtClean="0">
                          <a:solidFill>
                            <a:srgbClr val="2D2D8A"/>
                          </a:solidFill>
                        </a:rPr>
                        <a:t>Assyrische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rijk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baseline="0" dirty="0" smtClean="0">
                        <a:solidFill>
                          <a:srgbClr val="2D2D8A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       Val </a:t>
                      </a:r>
                      <a:r>
                        <a:rPr lang="nl-NL" baseline="0" dirty="0" err="1" smtClean="0">
                          <a:solidFill>
                            <a:srgbClr val="2D2D8A"/>
                          </a:solidFill>
                        </a:rPr>
                        <a:t>Samaria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722 v. Chr.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baseline="0" dirty="0" smtClean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err="1" smtClean="0">
                          <a:solidFill>
                            <a:srgbClr val="2D2D8A"/>
                          </a:solidFill>
                        </a:rPr>
                        <a:t>Tiglat-Pileser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/ </a:t>
                      </a:r>
                      <a:r>
                        <a:rPr lang="nl-NL" baseline="0" dirty="0" err="1" smtClean="0">
                          <a:solidFill>
                            <a:srgbClr val="2D2D8A"/>
                          </a:solidFill>
                        </a:rPr>
                        <a:t>Sanherib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    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baseline="0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   Bevolkingsgroepen werden verplaatst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</a:t>
                      </a: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626 – 539  = Babylonische rijk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dirty="0" smtClean="0">
                        <a:solidFill>
                          <a:srgbClr val="2D2D8A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         Val  Jeruzalem 586 v. Chr.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err="1" smtClean="0">
                          <a:solidFill>
                            <a:srgbClr val="2D2D8A"/>
                          </a:solidFill>
                        </a:rPr>
                        <a:t>Nebukadnessar</a:t>
                      </a: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/ </a:t>
                      </a:r>
                      <a:r>
                        <a:rPr lang="nl-NL" dirty="0" err="1" smtClean="0">
                          <a:solidFill>
                            <a:srgbClr val="2D2D8A"/>
                          </a:solidFill>
                        </a:rPr>
                        <a:t>Belsassar</a:t>
                      </a:r>
                      <a:endParaRPr lang="nl-NL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    Bevolkingsgroepen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allemaal naar Babel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 vanaf 539  = Perzische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rijk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baseline="0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         Terugkeer Jeruzalem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Cyrus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II de Grote (539 – 530)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baseline="0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   Bevolkingsgroepen terug naar eigen land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baseline="0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+   recht om eigen goden te vereren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 538 – 530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 = herbouw tempel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baseline="0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 530 – 522   = herbouw ligt stil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err="1" smtClean="0">
                          <a:solidFill>
                            <a:srgbClr val="2D2D8A"/>
                          </a:solidFill>
                        </a:rPr>
                        <a:t>Cambyses</a:t>
                      </a: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II (530 – 522)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o.a. vanwege tegenwerking 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Samaritanen 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 522 – 515   = herbouw voltooid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b="1" dirty="0" smtClean="0">
                          <a:solidFill>
                            <a:srgbClr val="2D2D8A"/>
                          </a:solidFill>
                        </a:rPr>
                        <a:t>  EZRA 1 t/m 6</a:t>
                      </a:r>
                      <a:endParaRPr lang="nl-NL" b="1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err="1" smtClean="0">
                          <a:solidFill>
                            <a:srgbClr val="2D2D8A"/>
                          </a:solidFill>
                        </a:rPr>
                        <a:t>Darius</a:t>
                      </a: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I (522 – 485)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Optreden profeten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</a:t>
                      </a:r>
                      <a:r>
                        <a:rPr lang="nl-NL" b="1" baseline="0" dirty="0" err="1" smtClean="0">
                          <a:solidFill>
                            <a:srgbClr val="2D2D8A"/>
                          </a:solidFill>
                        </a:rPr>
                        <a:t>Haggaï</a:t>
                      </a:r>
                      <a:r>
                        <a:rPr lang="nl-NL" b="1" baseline="0" dirty="0" smtClean="0">
                          <a:solidFill>
                            <a:srgbClr val="2D2D8A"/>
                          </a:solidFill>
                        </a:rPr>
                        <a:t> </a:t>
                      </a:r>
                      <a:r>
                        <a:rPr lang="nl-NL" b="0" baseline="0" dirty="0" smtClean="0">
                          <a:solidFill>
                            <a:srgbClr val="2D2D8A"/>
                          </a:solidFill>
                        </a:rPr>
                        <a:t>&amp; </a:t>
                      </a:r>
                      <a:r>
                        <a:rPr lang="nl-NL" b="1" baseline="0" dirty="0" smtClean="0">
                          <a:solidFill>
                            <a:srgbClr val="2D2D8A"/>
                          </a:solidFill>
                        </a:rPr>
                        <a:t>Zacharia</a:t>
                      </a:r>
                      <a:endParaRPr lang="nl-NL" b="1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 515 – 458   = pauze 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err="1" smtClean="0">
                          <a:solidFill>
                            <a:srgbClr val="2D2D8A"/>
                          </a:solidFill>
                        </a:rPr>
                        <a:t>Xerxes</a:t>
                      </a: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(485 – 465) = </a:t>
                      </a:r>
                      <a:r>
                        <a:rPr lang="nl-NL" dirty="0" err="1" smtClean="0">
                          <a:solidFill>
                            <a:srgbClr val="2D2D8A"/>
                          </a:solidFill>
                        </a:rPr>
                        <a:t>Ahasveros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(boek </a:t>
                      </a:r>
                      <a:r>
                        <a:rPr lang="nl-NL" b="1" dirty="0" smtClean="0">
                          <a:solidFill>
                            <a:srgbClr val="2D2D8A"/>
                          </a:solidFill>
                        </a:rPr>
                        <a:t>Esther</a:t>
                      </a:r>
                      <a:r>
                        <a:rPr lang="nl-NL" b="0" dirty="0" smtClean="0">
                          <a:solidFill>
                            <a:srgbClr val="2D2D8A"/>
                          </a:solidFill>
                        </a:rPr>
                        <a:t>)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b="0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b="0" dirty="0" err="1" smtClean="0">
                          <a:solidFill>
                            <a:srgbClr val="2D2D8A"/>
                          </a:solidFill>
                        </a:rPr>
                        <a:t>Artaxerxes</a:t>
                      </a:r>
                      <a:r>
                        <a:rPr lang="nl-NL" b="0" baseline="0" dirty="0" smtClean="0">
                          <a:solidFill>
                            <a:srgbClr val="2D2D8A"/>
                          </a:solidFill>
                        </a:rPr>
                        <a:t> (465 – 424)</a:t>
                      </a:r>
                      <a:endParaRPr lang="nl-NL" b="1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  458 – 432   = </a:t>
                      </a:r>
                      <a:r>
                        <a:rPr lang="nl-NL" b="1" dirty="0" smtClean="0">
                          <a:solidFill>
                            <a:srgbClr val="2D2D8A"/>
                          </a:solidFill>
                        </a:rPr>
                        <a:t>Ezra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+ </a:t>
                      </a:r>
                      <a:r>
                        <a:rPr lang="nl-NL" b="1" baseline="0" dirty="0" smtClean="0">
                          <a:solidFill>
                            <a:srgbClr val="2D2D8A"/>
                          </a:solidFill>
                        </a:rPr>
                        <a:t>Nehemia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b="1" baseline="0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b="1" baseline="0" dirty="0" smtClean="0">
                          <a:solidFill>
                            <a:srgbClr val="2D2D8A"/>
                          </a:solidFill>
                        </a:rPr>
                        <a:t>  EZRA 7 t/m 10</a:t>
                      </a:r>
                      <a:endParaRPr lang="nl-NL" b="1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Ezra maakt volk gehoorzaam aan Gods wet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nl-NL" dirty="0" smtClean="0">
                        <a:solidFill>
                          <a:srgbClr val="2D2D8A"/>
                        </a:solidFill>
                      </a:endParaRPr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nl-NL" dirty="0" smtClean="0">
                          <a:solidFill>
                            <a:srgbClr val="2D2D8A"/>
                          </a:solidFill>
                        </a:rPr>
                        <a:t>Nehemia</a:t>
                      </a:r>
                      <a:r>
                        <a:rPr lang="nl-NL" baseline="0" dirty="0" smtClean="0">
                          <a:solidFill>
                            <a:srgbClr val="2D2D8A"/>
                          </a:solidFill>
                        </a:rPr>
                        <a:t> herbouwt stadsmuren van Jeruzalem</a:t>
                      </a:r>
                      <a:endParaRPr lang="nl-NL" dirty="0">
                        <a:solidFill>
                          <a:srgbClr val="2D2D8A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41217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EZRA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4000" b="1" dirty="0" smtClean="0"/>
          </a:p>
          <a:p>
            <a:r>
              <a:rPr lang="nl-NL" sz="4000" b="1" dirty="0" smtClean="0"/>
              <a:t>God </a:t>
            </a:r>
            <a:r>
              <a:rPr lang="nl-NL" sz="4000" b="1" dirty="0"/>
              <a:t>heeft alles onder controle!</a:t>
            </a:r>
          </a:p>
          <a:p>
            <a:pPr lvl="0"/>
            <a:endParaRPr lang="nl-NL" dirty="0" smtClean="0"/>
          </a:p>
          <a:p>
            <a:pPr lvl="0"/>
            <a:r>
              <a:rPr lang="nl-NL" sz="3600" dirty="0" smtClean="0"/>
              <a:t>1/ Hij </a:t>
            </a:r>
            <a:r>
              <a:rPr lang="nl-NL" sz="3600" dirty="0"/>
              <a:t>bewerkt het hart </a:t>
            </a:r>
            <a:endParaRPr lang="nl-NL" sz="3600" dirty="0" smtClean="0"/>
          </a:p>
          <a:p>
            <a:pPr lvl="0"/>
            <a:r>
              <a:rPr lang="nl-NL" sz="3600" dirty="0"/>
              <a:t>	</a:t>
            </a:r>
            <a:r>
              <a:rPr lang="nl-NL" sz="3600" dirty="0" smtClean="0"/>
              <a:t>	van </a:t>
            </a:r>
            <a:r>
              <a:rPr lang="nl-NL" sz="3600" dirty="0"/>
              <a:t>koning Cyrus</a:t>
            </a:r>
          </a:p>
          <a:p>
            <a:pPr lvl="0"/>
            <a:endParaRPr lang="nl-NL" sz="3600" dirty="0" smtClean="0"/>
          </a:p>
          <a:p>
            <a:pPr lvl="0"/>
            <a:r>
              <a:rPr lang="nl-NL" sz="3600" dirty="0" smtClean="0"/>
              <a:t>2/ Hij </a:t>
            </a:r>
            <a:r>
              <a:rPr lang="nl-NL" sz="3600" dirty="0"/>
              <a:t>bewerkt de harten </a:t>
            </a:r>
            <a:endParaRPr lang="nl-NL" sz="3600" dirty="0" smtClean="0"/>
          </a:p>
          <a:p>
            <a:pPr lvl="0"/>
            <a:r>
              <a:rPr lang="nl-NL" sz="3600" dirty="0"/>
              <a:t>	</a:t>
            </a:r>
            <a:r>
              <a:rPr lang="nl-NL" sz="3600" dirty="0" smtClean="0"/>
              <a:t>	van </a:t>
            </a:r>
            <a:r>
              <a:rPr lang="nl-NL" sz="3600" dirty="0"/>
              <a:t>de gelovige Israelieten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987750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395536" y="115888"/>
            <a:ext cx="8496943" cy="633412"/>
          </a:xfrm>
        </p:spPr>
        <p:txBody>
          <a:bodyPr/>
          <a:lstStyle/>
          <a:p>
            <a:r>
              <a:rPr lang="nl-NL" sz="4400" dirty="0" smtClean="0"/>
              <a:t>Cyrus de Grote   </a:t>
            </a:r>
            <a:r>
              <a:rPr lang="nl-NL" dirty="0" smtClean="0"/>
              <a:t>(559 – 530 voor Christus</a:t>
            </a:r>
          </a:p>
        </p:txBody>
      </p:sp>
      <p:pic>
        <p:nvPicPr>
          <p:cNvPr id="4" name="Tijdelijke aanduiding voor inhoud 3" descr="Cyrus de Grote 1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" r="209"/>
          <a:stretch/>
        </p:blipFill>
        <p:spPr>
          <a:xfrm>
            <a:off x="35496" y="1700808"/>
            <a:ext cx="5059784" cy="5184576"/>
          </a:xfrm>
        </p:spPr>
      </p:pic>
      <p:pic>
        <p:nvPicPr>
          <p:cNvPr id="5" name="Afbeelding 4" descr="cyrus-the-great_n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81689" y="1700808"/>
            <a:ext cx="4298823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8079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De Cyrus-cilinder</a:t>
            </a:r>
          </a:p>
        </p:txBody>
      </p:sp>
      <p:pic>
        <p:nvPicPr>
          <p:cNvPr id="4" name="Tijdelijke aanduiding voor inhoud 3" descr="Cyrus Cylinder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" t="624" r="331" b="247"/>
          <a:stretch/>
        </p:blipFill>
        <p:spPr>
          <a:xfrm>
            <a:off x="-90125" y="1340768"/>
            <a:ext cx="9234125" cy="4077071"/>
          </a:xfrm>
        </p:spPr>
      </p:pic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De Cyrus-cilinder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1" descr="Cyrus_Cylinder_British_Muse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5" b="10165"/>
          <a:stretch>
            <a:fillRect/>
          </a:stretch>
        </p:blipFill>
        <p:spPr bwMode="auto">
          <a:xfrm>
            <a:off x="-2944" y="1268412"/>
            <a:ext cx="9146944" cy="56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95584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EZRA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4000" b="1" dirty="0" smtClean="0"/>
          </a:p>
          <a:p>
            <a:r>
              <a:rPr lang="nl-NL" sz="4000" b="1" dirty="0" smtClean="0"/>
              <a:t>God </a:t>
            </a:r>
            <a:r>
              <a:rPr lang="nl-NL" sz="4000" b="1" dirty="0"/>
              <a:t>heeft alles onder controle!</a:t>
            </a:r>
          </a:p>
          <a:p>
            <a:pPr lvl="0"/>
            <a:endParaRPr lang="nl-NL" dirty="0" smtClean="0"/>
          </a:p>
          <a:p>
            <a:pPr lvl="0"/>
            <a:r>
              <a:rPr lang="nl-NL" sz="3600" dirty="0" smtClean="0"/>
              <a:t>1/ Hij </a:t>
            </a:r>
            <a:r>
              <a:rPr lang="nl-NL" sz="3600" dirty="0"/>
              <a:t>bewerkt het hart </a:t>
            </a:r>
            <a:endParaRPr lang="nl-NL" sz="3600" dirty="0" smtClean="0"/>
          </a:p>
          <a:p>
            <a:pPr lvl="0"/>
            <a:r>
              <a:rPr lang="nl-NL" sz="3600" dirty="0"/>
              <a:t>	</a:t>
            </a:r>
            <a:r>
              <a:rPr lang="nl-NL" sz="3600" dirty="0" smtClean="0"/>
              <a:t>	van </a:t>
            </a:r>
            <a:r>
              <a:rPr lang="nl-NL" sz="3600" dirty="0"/>
              <a:t>koning Cyrus</a:t>
            </a:r>
          </a:p>
          <a:p>
            <a:pPr lvl="0"/>
            <a:endParaRPr lang="nl-NL" sz="3600" dirty="0" smtClean="0"/>
          </a:p>
          <a:p>
            <a:pPr lvl="0"/>
            <a:r>
              <a:rPr lang="nl-NL" sz="3600" dirty="0" smtClean="0"/>
              <a:t>2/ Hij </a:t>
            </a:r>
            <a:r>
              <a:rPr lang="nl-NL" sz="3600" dirty="0"/>
              <a:t>bewerkt de harten </a:t>
            </a:r>
            <a:endParaRPr lang="nl-NL" sz="3600" dirty="0" smtClean="0"/>
          </a:p>
          <a:p>
            <a:pPr lvl="0"/>
            <a:r>
              <a:rPr lang="nl-NL" sz="3600" dirty="0"/>
              <a:t>	</a:t>
            </a:r>
            <a:r>
              <a:rPr lang="nl-NL" sz="3600" dirty="0" smtClean="0"/>
              <a:t>	van </a:t>
            </a:r>
            <a:r>
              <a:rPr lang="nl-NL" sz="3600" dirty="0"/>
              <a:t>de gelovige Israelieten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553985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  <p:sp>
        <p:nvSpPr>
          <p:cNvPr id="5" name="Titel 4"/>
          <p:cNvSpPr txBox="1">
            <a:spLocks/>
          </p:cNvSpPr>
          <p:nvPr/>
        </p:nvSpPr>
        <p:spPr bwMode="auto">
          <a:xfrm>
            <a:off x="620713" y="2682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472112"/>
          </a:xfrm>
        </p:spPr>
        <p:txBody>
          <a:bodyPr/>
          <a:lstStyle/>
          <a:p>
            <a:pPr marL="541338" indent="-541338">
              <a:lnSpc>
                <a:spcPct val="250000"/>
              </a:lnSpc>
              <a:buFont typeface="Wingdings" charset="2"/>
              <a:buChar char="ü"/>
            </a:pPr>
            <a:r>
              <a:rPr lang="nl-NL" sz="4400" dirty="0" smtClean="0"/>
              <a:t> Gods soevereiniteit</a:t>
            </a:r>
          </a:p>
          <a:p>
            <a:pPr marL="895350" indent="-541338">
              <a:lnSpc>
                <a:spcPct val="250000"/>
              </a:lnSpc>
              <a:buFont typeface="Wingdings" charset="2"/>
              <a:buChar char="ü"/>
            </a:pPr>
            <a:r>
              <a:rPr lang="nl-NL" sz="4400" dirty="0" smtClean="0"/>
              <a:t> Gods betrouwbaarheid</a:t>
            </a:r>
          </a:p>
          <a:p>
            <a:pPr marL="1258888" indent="-541338">
              <a:lnSpc>
                <a:spcPct val="250000"/>
              </a:lnSpc>
              <a:buFont typeface="Wingdings" charset="2"/>
              <a:buChar char="ü"/>
            </a:pPr>
            <a:r>
              <a:rPr lang="nl-NL" sz="4400" dirty="0" smtClean="0"/>
              <a:t> Gods royaliteit</a:t>
            </a:r>
          </a:p>
          <a:p>
            <a:pPr marL="457200" indent="-457200">
              <a:buFont typeface="Wingdings" charset="2"/>
              <a:buChar char="ü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401236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  <p:sp>
        <p:nvSpPr>
          <p:cNvPr id="5" name="Titel 4"/>
          <p:cNvSpPr txBox="1">
            <a:spLocks/>
          </p:cNvSpPr>
          <p:nvPr/>
        </p:nvSpPr>
        <p:spPr bwMode="auto">
          <a:xfrm>
            <a:off x="620713" y="2682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472112"/>
          </a:xfrm>
        </p:spPr>
        <p:txBody>
          <a:bodyPr/>
          <a:lstStyle/>
          <a:p>
            <a:pPr marL="457200" indent="-457200">
              <a:lnSpc>
                <a:spcPct val="140000"/>
              </a:lnSpc>
              <a:buFont typeface="Wingdings" charset="2"/>
              <a:buChar char="ü"/>
            </a:pPr>
            <a:r>
              <a:rPr lang="nl-NL" sz="4000" dirty="0" smtClean="0"/>
              <a:t> Gods soevereiniteit</a:t>
            </a:r>
          </a:p>
          <a:p>
            <a:pPr marL="801688" indent="-447675">
              <a:lnSpc>
                <a:spcPct val="140000"/>
              </a:lnSpc>
              <a:buFont typeface="Wingdings" charset="2"/>
              <a:buChar char="ü"/>
            </a:pPr>
            <a:r>
              <a:rPr lang="nl-NL" sz="4000" dirty="0" smtClean="0"/>
              <a:t> Gods betrouwbaarheid</a:t>
            </a:r>
          </a:p>
          <a:p>
            <a:pPr marL="1165225" indent="-447675">
              <a:lnSpc>
                <a:spcPct val="140000"/>
              </a:lnSpc>
              <a:buFont typeface="Wingdings" charset="2"/>
              <a:buChar char="ü"/>
            </a:pPr>
            <a:r>
              <a:rPr lang="nl-NL" sz="4000" dirty="0" smtClean="0"/>
              <a:t> Gods royaliteit</a:t>
            </a:r>
          </a:p>
          <a:p>
            <a:pPr marL="801688" indent="0">
              <a:lnSpc>
                <a:spcPct val="100000"/>
              </a:lnSpc>
              <a:tabLst>
                <a:tab pos="801688" algn="l"/>
              </a:tabLst>
            </a:pPr>
            <a:endParaRPr lang="nl-NL" dirty="0" smtClean="0"/>
          </a:p>
          <a:p>
            <a:pPr marL="801688" indent="0">
              <a:lnSpc>
                <a:spcPct val="100000"/>
              </a:lnSpc>
              <a:tabLst>
                <a:tab pos="801688" algn="l"/>
              </a:tabLst>
            </a:pPr>
            <a:endParaRPr lang="nl-NL" sz="3200" dirty="0"/>
          </a:p>
          <a:p>
            <a:pPr marL="0" indent="0">
              <a:lnSpc>
                <a:spcPct val="100000"/>
              </a:lnSpc>
              <a:tabLst>
                <a:tab pos="0" algn="l"/>
              </a:tabLst>
            </a:pPr>
            <a:r>
              <a:rPr lang="nl-NL" sz="3200" dirty="0" smtClean="0"/>
              <a:t>… zie je in Ezra 1</a:t>
            </a:r>
          </a:p>
          <a:p>
            <a:pPr marL="0" indent="0">
              <a:lnSpc>
                <a:spcPct val="100000"/>
              </a:lnSpc>
              <a:tabLst>
                <a:tab pos="0" algn="l"/>
              </a:tabLst>
            </a:pPr>
            <a:endParaRPr lang="nl-NL" sz="3200" dirty="0" smtClean="0"/>
          </a:p>
          <a:p>
            <a:pPr marL="354013" indent="0">
              <a:lnSpc>
                <a:spcPct val="100000"/>
              </a:lnSpc>
              <a:tabLst>
                <a:tab pos="269875" algn="l"/>
              </a:tabLst>
            </a:pPr>
            <a:r>
              <a:rPr lang="nl-NL" sz="3200" dirty="0" smtClean="0"/>
              <a:t>… zie je in Jezus Christus </a:t>
            </a:r>
          </a:p>
          <a:p>
            <a:pPr marL="354013" indent="0">
              <a:lnSpc>
                <a:spcPct val="100000"/>
              </a:lnSpc>
              <a:tabLst>
                <a:tab pos="269875" algn="l"/>
              </a:tabLst>
            </a:pPr>
            <a:endParaRPr lang="nl-NL" sz="3200" dirty="0" smtClean="0"/>
          </a:p>
          <a:p>
            <a:pPr marL="717550" indent="0">
              <a:lnSpc>
                <a:spcPct val="100000"/>
              </a:lnSpc>
              <a:tabLst>
                <a:tab pos="354013" algn="l"/>
                <a:tab pos="801688" algn="l"/>
              </a:tabLst>
            </a:pPr>
            <a:r>
              <a:rPr lang="nl-NL" sz="3200" dirty="0" smtClean="0"/>
              <a:t>… zijn vandaag nog precies dezelfde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415416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544</TotalTime>
  <Words>264</Words>
  <Application>Microsoft Office PowerPoint</Application>
  <PresentationFormat>Diavoorstelling (4:3)</PresentationFormat>
  <Paragraphs>86</Paragraphs>
  <Slides>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Arial</vt:lpstr>
      <vt:lpstr>Tahoma</vt:lpstr>
      <vt:lpstr>Berlin Sans FB</vt:lpstr>
      <vt:lpstr>Wingdings</vt:lpstr>
      <vt:lpstr>SjabloonPresentatie_v3 0</vt:lpstr>
      <vt:lpstr>1_Tekstmodel</vt:lpstr>
      <vt:lpstr>PowerPoint-presentatie</vt:lpstr>
      <vt:lpstr>PowerPoint-presentatie</vt:lpstr>
      <vt:lpstr>EZRA 1</vt:lpstr>
      <vt:lpstr>Cyrus de Grote   (559 – 530 voor Christus</vt:lpstr>
      <vt:lpstr>De Cyrus-cilinder</vt:lpstr>
      <vt:lpstr>De Cyrus-cilinder</vt:lpstr>
      <vt:lpstr>EZRA 1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 Leeftink</cp:lastModifiedBy>
  <cp:revision>71</cp:revision>
  <dcterms:created xsi:type="dcterms:W3CDTF">2010-04-24T18:41:21Z</dcterms:created>
  <dcterms:modified xsi:type="dcterms:W3CDTF">2019-08-10T19:44:58Z</dcterms:modified>
</cp:coreProperties>
</file>