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3" r:id="rId4"/>
    <p:sldId id="256" r:id="rId5"/>
    <p:sldId id="259" r:id="rId6"/>
    <p:sldId id="262" r:id="rId7"/>
    <p:sldId id="260" r:id="rId8"/>
    <p:sldId id="261" r:id="rId9"/>
    <p:sldId id="266" r:id="rId10"/>
    <p:sldId id="265" r:id="rId11"/>
    <p:sldId id="267" r:id="rId12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F6A6-ED27-4097-8FF8-4378FC02C68B}" type="datetimeFigureOut">
              <a:rPr lang="nl-NL" smtClean="0"/>
              <a:t>10-8-2019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00A9A-6D04-46F8-A654-3207B26CA2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6648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F6A6-ED27-4097-8FF8-4378FC02C68B}" type="datetimeFigureOut">
              <a:rPr lang="nl-NL" smtClean="0"/>
              <a:t>10-8-2019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00A9A-6D04-46F8-A654-3207B26CA2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5622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F6A6-ED27-4097-8FF8-4378FC02C68B}" type="datetimeFigureOut">
              <a:rPr lang="nl-NL" smtClean="0"/>
              <a:t>10-8-2019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00A9A-6D04-46F8-A654-3207B26CA2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3572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F6A6-ED27-4097-8FF8-4378FC02C68B}" type="datetimeFigureOut">
              <a:rPr lang="nl-NL" smtClean="0"/>
              <a:t>10-8-2019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00A9A-6D04-46F8-A654-3207B26CA2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200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F6A6-ED27-4097-8FF8-4378FC02C68B}" type="datetimeFigureOut">
              <a:rPr lang="nl-NL" smtClean="0"/>
              <a:t>10-8-2019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00A9A-6D04-46F8-A654-3207B26CA2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7636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F6A6-ED27-4097-8FF8-4378FC02C68B}" type="datetimeFigureOut">
              <a:rPr lang="nl-NL" smtClean="0"/>
              <a:t>10-8-2019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00A9A-6D04-46F8-A654-3207B26CA2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671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F6A6-ED27-4097-8FF8-4378FC02C68B}" type="datetimeFigureOut">
              <a:rPr lang="nl-NL" smtClean="0"/>
              <a:t>10-8-2019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00A9A-6D04-46F8-A654-3207B26CA2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3251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F6A6-ED27-4097-8FF8-4378FC02C68B}" type="datetimeFigureOut">
              <a:rPr lang="nl-NL" smtClean="0"/>
              <a:t>10-8-2019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00A9A-6D04-46F8-A654-3207B26CA2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6784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F6A6-ED27-4097-8FF8-4378FC02C68B}" type="datetimeFigureOut">
              <a:rPr lang="nl-NL" smtClean="0"/>
              <a:t>10-8-2019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00A9A-6D04-46F8-A654-3207B26CA2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3065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F6A6-ED27-4097-8FF8-4378FC02C68B}" type="datetimeFigureOut">
              <a:rPr lang="nl-NL" smtClean="0"/>
              <a:t>10-8-2019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00A9A-6D04-46F8-A654-3207B26CA2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7915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F6A6-ED27-4097-8FF8-4378FC02C68B}" type="datetimeFigureOut">
              <a:rPr lang="nl-NL" smtClean="0"/>
              <a:t>10-8-2019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00A9A-6D04-46F8-A654-3207B26CA2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0991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4F6A6-ED27-4097-8FF8-4378FC02C68B}" type="datetimeFigureOut">
              <a:rPr lang="nl-NL" smtClean="0"/>
              <a:t>10-8-2019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00A9A-6D04-46F8-A654-3207B26CA2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8301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323528" y="332656"/>
            <a:ext cx="3108738" cy="6048672"/>
          </a:xfrm>
        </p:spPr>
        <p:txBody>
          <a:bodyPr>
            <a:normAutofit fontScale="92500" lnSpcReduction="10000"/>
          </a:bodyPr>
          <a:lstStyle/>
          <a:p>
            <a:r>
              <a:rPr lang="nl-NL" sz="6000" dirty="0" err="1" smtClean="0">
                <a:solidFill>
                  <a:schemeClr val="tx1"/>
                </a:solidFill>
              </a:rPr>
              <a:t>Asia</a:t>
            </a:r>
            <a:r>
              <a:rPr lang="nl-NL" sz="6000" dirty="0" smtClean="0">
                <a:solidFill>
                  <a:schemeClr val="tx1"/>
                </a:solidFill>
              </a:rPr>
              <a:t> Bibi</a:t>
            </a:r>
          </a:p>
          <a:p>
            <a:endParaRPr lang="nl-NL" dirty="0">
              <a:solidFill>
                <a:schemeClr val="tx1"/>
              </a:solidFill>
            </a:endParaRPr>
          </a:p>
          <a:p>
            <a:r>
              <a:rPr lang="nl-NL" dirty="0">
                <a:solidFill>
                  <a:schemeClr val="tx1"/>
                </a:solidFill>
              </a:rPr>
              <a:t>t</a:t>
            </a:r>
            <a:r>
              <a:rPr lang="nl-NL" dirty="0" smtClean="0">
                <a:solidFill>
                  <a:schemeClr val="tx1"/>
                </a:solidFill>
              </a:rPr>
              <a:t>er dood veroordeeld</a:t>
            </a:r>
          </a:p>
          <a:p>
            <a:r>
              <a:rPr lang="nl-NL" dirty="0">
                <a:solidFill>
                  <a:schemeClr val="tx1"/>
                </a:solidFill>
              </a:rPr>
              <a:t>o</a:t>
            </a:r>
            <a:r>
              <a:rPr lang="nl-NL" dirty="0" smtClean="0">
                <a:solidFill>
                  <a:schemeClr val="tx1"/>
                </a:solidFill>
              </a:rPr>
              <a:t>mdat ze </a:t>
            </a:r>
          </a:p>
          <a:p>
            <a:r>
              <a:rPr lang="nl-NL" dirty="0">
                <a:solidFill>
                  <a:schemeClr val="tx1"/>
                </a:solidFill>
              </a:rPr>
              <a:t>i</a:t>
            </a:r>
            <a:r>
              <a:rPr lang="nl-NL" dirty="0" smtClean="0">
                <a:solidFill>
                  <a:schemeClr val="tx1"/>
                </a:solidFill>
              </a:rPr>
              <a:t>n Jezus gelooft</a:t>
            </a:r>
          </a:p>
          <a:p>
            <a:endParaRPr lang="nl-NL" dirty="0" smtClean="0">
              <a:solidFill>
                <a:schemeClr val="tx1"/>
              </a:solidFill>
            </a:endParaRPr>
          </a:p>
          <a:p>
            <a:r>
              <a:rPr lang="nl-NL" dirty="0" smtClean="0">
                <a:solidFill>
                  <a:schemeClr val="tx1"/>
                </a:solidFill>
              </a:rPr>
              <a:t>9 jaar </a:t>
            </a:r>
          </a:p>
          <a:p>
            <a:r>
              <a:rPr lang="nl-NL" dirty="0" smtClean="0">
                <a:solidFill>
                  <a:schemeClr val="tx1"/>
                </a:solidFill>
              </a:rPr>
              <a:t>= </a:t>
            </a:r>
          </a:p>
          <a:p>
            <a:r>
              <a:rPr lang="nl-NL" dirty="0" smtClean="0">
                <a:solidFill>
                  <a:schemeClr val="tx1"/>
                </a:solidFill>
              </a:rPr>
              <a:t>3.500 dagen</a:t>
            </a:r>
          </a:p>
          <a:p>
            <a:r>
              <a:rPr lang="nl-NL" dirty="0" smtClean="0">
                <a:solidFill>
                  <a:schemeClr val="tx1"/>
                </a:solidFill>
              </a:rPr>
              <a:t>in de gevangenis </a:t>
            </a:r>
          </a:p>
          <a:p>
            <a:endParaRPr lang="nl-NL" dirty="0" smtClean="0">
              <a:solidFill>
                <a:schemeClr val="tx1"/>
              </a:solidFill>
            </a:endParaRPr>
          </a:p>
          <a:p>
            <a:endParaRPr lang="nl-NL" dirty="0">
              <a:solidFill>
                <a:schemeClr val="tx1"/>
              </a:soli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266" y="0"/>
            <a:ext cx="57117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92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516216" y="332656"/>
            <a:ext cx="2463130" cy="586551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nl-NL" sz="4300" b="1" dirty="0" smtClean="0"/>
              <a:t>Familie </a:t>
            </a:r>
            <a:r>
              <a:rPr lang="nl-NL" sz="4300" b="1" dirty="0" err="1" smtClean="0"/>
              <a:t>Tamrazyan</a:t>
            </a:r>
            <a:r>
              <a:rPr lang="nl-NL" sz="4300" b="1" dirty="0" smtClean="0"/>
              <a:t> </a:t>
            </a:r>
          </a:p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2800" dirty="0" smtClean="0"/>
              <a:t>Negen jaar in Nederland</a:t>
            </a:r>
          </a:p>
          <a:p>
            <a:pPr marL="0" indent="0" algn="ctr">
              <a:buNone/>
            </a:pPr>
            <a:endParaRPr lang="nl-NL" sz="2800" dirty="0" smtClean="0"/>
          </a:p>
          <a:p>
            <a:pPr marL="0" indent="0" algn="ctr">
              <a:buNone/>
            </a:pPr>
            <a:r>
              <a:rPr lang="nl-NL" sz="2800" dirty="0" smtClean="0"/>
              <a:t>3x in het gelijk gesteld</a:t>
            </a:r>
          </a:p>
          <a:p>
            <a:pPr marL="0" indent="0" algn="ctr">
              <a:buNone/>
            </a:pPr>
            <a:endParaRPr lang="nl-NL" sz="2800" dirty="0" smtClean="0"/>
          </a:p>
          <a:p>
            <a:pPr marL="0" indent="0" algn="ctr">
              <a:buNone/>
            </a:pPr>
            <a:r>
              <a:rPr lang="nl-NL" sz="2800" dirty="0" smtClean="0"/>
              <a:t>3 maanden </a:t>
            </a:r>
          </a:p>
          <a:p>
            <a:pPr marL="0" indent="0" algn="ctr">
              <a:buNone/>
            </a:pPr>
            <a:r>
              <a:rPr lang="nl-NL" sz="2800" dirty="0" smtClean="0"/>
              <a:t>=</a:t>
            </a:r>
          </a:p>
          <a:p>
            <a:pPr marL="0" indent="0" algn="ctr">
              <a:buNone/>
            </a:pPr>
            <a:r>
              <a:rPr lang="nl-NL" sz="2800" dirty="0" smtClean="0"/>
              <a:t>± 100 dagen</a:t>
            </a:r>
          </a:p>
          <a:p>
            <a:pPr marL="0" indent="0" algn="ctr">
              <a:buNone/>
            </a:pPr>
            <a:r>
              <a:rPr lang="nl-NL" sz="2800" dirty="0" smtClean="0"/>
              <a:t>kerkasiel</a:t>
            </a:r>
          </a:p>
          <a:p>
            <a:pPr marL="0" indent="0">
              <a:buNone/>
            </a:pPr>
            <a:endParaRPr lang="nl-NL" dirty="0" smtClean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9" r="17668"/>
          <a:stretch/>
        </p:blipFill>
        <p:spPr>
          <a:xfrm>
            <a:off x="-252536" y="0"/>
            <a:ext cx="69265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54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144" y="4797153"/>
            <a:ext cx="6143137" cy="206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144" y="116632"/>
            <a:ext cx="6143137" cy="4725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67544" y="427149"/>
            <a:ext cx="4032448" cy="4104456"/>
          </a:xfrm>
        </p:spPr>
        <p:txBody>
          <a:bodyPr>
            <a:normAutofit/>
          </a:bodyPr>
          <a:lstStyle/>
          <a:p>
            <a:r>
              <a:rPr lang="nl-NL" dirty="0" smtClean="0"/>
              <a:t>De duivel moet </a:t>
            </a:r>
            <a:br>
              <a:rPr lang="nl-NL" dirty="0" smtClean="0"/>
            </a:br>
            <a:r>
              <a:rPr lang="nl-NL" dirty="0" smtClean="0"/>
              <a:t>zijn werkterrein noodgedwongen verleggen </a:t>
            </a:r>
            <a:br>
              <a:rPr lang="nl-NL" dirty="0" smtClean="0"/>
            </a:br>
            <a:r>
              <a:rPr lang="nl-NL" dirty="0" smtClean="0"/>
              <a:t>naar de aarde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8676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144" y="116632"/>
            <a:ext cx="6143137" cy="4725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144" y="4797153"/>
            <a:ext cx="6143137" cy="206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1520" y="179860"/>
            <a:ext cx="4608512" cy="4113236"/>
          </a:xfrm>
        </p:spPr>
        <p:txBody>
          <a:bodyPr>
            <a:normAutofit/>
          </a:bodyPr>
          <a:lstStyle/>
          <a:p>
            <a:r>
              <a:rPr lang="nl-NL" dirty="0" smtClean="0"/>
              <a:t>Waar </a:t>
            </a:r>
            <a:r>
              <a:rPr lang="nl-NL" dirty="0"/>
              <a:t>Jezus is</a:t>
            </a:r>
            <a:r>
              <a:rPr lang="nl-NL" dirty="0" smtClean="0"/>
              <a:t>,</a:t>
            </a:r>
            <a:br>
              <a:rPr lang="nl-NL" dirty="0" smtClean="0"/>
            </a:br>
            <a:r>
              <a:rPr lang="nl-NL" dirty="0" smtClean="0"/>
              <a:t> </a:t>
            </a:r>
            <a:r>
              <a:rPr lang="nl-NL" dirty="0"/>
              <a:t>valt satan aan! 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dirty="0"/>
              <a:t/>
            </a:r>
            <a:br>
              <a:rPr lang="nl-NL" dirty="0"/>
            </a:br>
            <a:r>
              <a:rPr lang="nl-NL" dirty="0" smtClean="0"/>
              <a:t>Waar </a:t>
            </a:r>
            <a:r>
              <a:rPr lang="nl-NL" dirty="0"/>
              <a:t>Jezus is</a:t>
            </a:r>
            <a:r>
              <a:rPr lang="nl-NL" dirty="0" smtClean="0"/>
              <a:t>, </a:t>
            </a:r>
            <a:br>
              <a:rPr lang="nl-NL" dirty="0" smtClean="0"/>
            </a:br>
            <a:r>
              <a:rPr lang="nl-NL" dirty="0" smtClean="0"/>
              <a:t>valt </a:t>
            </a:r>
            <a:r>
              <a:rPr lang="nl-NL" dirty="0"/>
              <a:t>satan </a:t>
            </a:r>
            <a:r>
              <a:rPr lang="nl-NL" dirty="0" smtClean="0"/>
              <a:t>weg!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8579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2736304" cy="6480720"/>
          </a:xfrm>
        </p:spPr>
        <p:txBody>
          <a:bodyPr>
            <a:normAutofit/>
          </a:bodyPr>
          <a:lstStyle/>
          <a:p>
            <a:r>
              <a:rPr lang="nl-NL" sz="2800" u="sng" dirty="0" smtClean="0"/>
              <a:t>Lukas 9</a:t>
            </a:r>
            <a:r>
              <a:rPr lang="nl-NL" sz="2800" dirty="0" smtClean="0"/>
              <a:t>:</a:t>
            </a:r>
            <a:br>
              <a:rPr lang="nl-NL" sz="2800" dirty="0" smtClean="0"/>
            </a:br>
            <a:r>
              <a:rPr lang="nl-NL" sz="2800" dirty="0" smtClean="0"/>
              <a:t>Jezus stuurt de 12 apostelen door heel </a:t>
            </a:r>
            <a:r>
              <a:rPr lang="nl-NL" sz="2800" dirty="0" err="1" smtClean="0"/>
              <a:t>Israel</a:t>
            </a:r>
            <a:r>
              <a:rPr lang="nl-NL" sz="2800" dirty="0" smtClean="0"/>
              <a:t/>
            </a:r>
            <a:br>
              <a:rPr lang="nl-NL" sz="2800" dirty="0" smtClean="0"/>
            </a:br>
            <a:r>
              <a:rPr lang="nl-NL" sz="2800" dirty="0" smtClean="0"/>
              <a:t>=</a:t>
            </a:r>
            <a:br>
              <a:rPr lang="nl-NL" sz="2800" dirty="0" smtClean="0"/>
            </a:br>
            <a:r>
              <a:rPr lang="nl-NL" sz="2800" dirty="0" smtClean="0"/>
              <a:t>aantal maanden</a:t>
            </a:r>
            <a:br>
              <a:rPr lang="nl-NL" sz="2800" dirty="0" smtClean="0"/>
            </a:br>
            <a:r>
              <a:rPr lang="nl-NL" sz="2800" dirty="0"/>
              <a:t/>
            </a:r>
            <a:br>
              <a:rPr lang="nl-NL" sz="2800" dirty="0"/>
            </a:br>
            <a:r>
              <a:rPr lang="nl-NL" sz="2800" u="sng" dirty="0" smtClean="0"/>
              <a:t>Lukas 10</a:t>
            </a:r>
            <a:r>
              <a:rPr lang="nl-NL" sz="2800" dirty="0" smtClean="0"/>
              <a:t>:</a:t>
            </a:r>
            <a:br>
              <a:rPr lang="nl-NL" sz="2800" dirty="0" smtClean="0"/>
            </a:br>
            <a:r>
              <a:rPr lang="nl-NL" sz="2800" dirty="0" smtClean="0"/>
              <a:t>Jezus stuurt 72 leerlingen vooruit op weg van Galilea naar Jeruzalem </a:t>
            </a:r>
            <a:br>
              <a:rPr lang="nl-NL" sz="2800" dirty="0" smtClean="0"/>
            </a:br>
            <a:r>
              <a:rPr lang="nl-NL" sz="2800" dirty="0" smtClean="0"/>
              <a:t>= aantal weken</a:t>
            </a:r>
            <a:endParaRPr lang="nl-NL" sz="2800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2" t="21096" r="3378" b="7946"/>
          <a:stretch/>
        </p:blipFill>
        <p:spPr>
          <a:xfrm>
            <a:off x="2920033" y="0"/>
            <a:ext cx="6226249" cy="6880995"/>
          </a:xfrm>
          <a:ln cmpd="sng">
            <a:solidFill>
              <a:schemeClr val="tx1"/>
            </a:solidFill>
          </a:ln>
        </p:spPr>
      </p:pic>
      <p:sp>
        <p:nvSpPr>
          <p:cNvPr id="6" name="6-punts ster 5"/>
          <p:cNvSpPr/>
          <p:nvPr/>
        </p:nvSpPr>
        <p:spPr>
          <a:xfrm>
            <a:off x="5580112" y="4725144"/>
            <a:ext cx="360000" cy="360000"/>
          </a:xfrm>
          <a:prstGeom prst="star6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6-punts ster 4"/>
          <p:cNvSpPr/>
          <p:nvPr/>
        </p:nvSpPr>
        <p:spPr>
          <a:xfrm>
            <a:off x="6624248" y="728720"/>
            <a:ext cx="360000" cy="360000"/>
          </a:xfrm>
          <a:prstGeom prst="star6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8" name="Rechte verbindingslijn met pijl 7"/>
          <p:cNvCxnSpPr/>
          <p:nvPr/>
        </p:nvCxnSpPr>
        <p:spPr>
          <a:xfrm flipH="1">
            <a:off x="5796136" y="908720"/>
            <a:ext cx="1008114" cy="3744416"/>
          </a:xfrm>
          <a:prstGeom prst="straightConnector1">
            <a:avLst/>
          </a:prstGeom>
          <a:ln w="34925">
            <a:solidFill>
              <a:srgbClr val="FF0000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367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260648"/>
            <a:ext cx="8363272" cy="633670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l-NL" b="1" dirty="0" smtClean="0"/>
              <a:t>Johannes 12 vers 31</a:t>
            </a:r>
          </a:p>
          <a:p>
            <a:pPr marL="0" indent="0">
              <a:buNone/>
            </a:pPr>
            <a:r>
              <a:rPr lang="nl-NL" dirty="0" smtClean="0"/>
              <a:t>Nu </a:t>
            </a:r>
            <a:r>
              <a:rPr lang="nl-NL" dirty="0"/>
              <a:t>wordt het oordeel over deze wereld geveld, nu zal </a:t>
            </a:r>
            <a:r>
              <a:rPr lang="nl-NL" dirty="0" smtClean="0"/>
              <a:t>Satan, de </a:t>
            </a:r>
            <a:r>
              <a:rPr lang="nl-NL" dirty="0"/>
              <a:t>heerser van deze </a:t>
            </a:r>
            <a:r>
              <a:rPr lang="nl-NL" dirty="0" smtClean="0"/>
              <a:t>wereld, uit </a:t>
            </a:r>
            <a:r>
              <a:rPr lang="nl-NL" dirty="0"/>
              <a:t>d</a:t>
            </a:r>
            <a:r>
              <a:rPr lang="nl-NL" dirty="0" smtClean="0"/>
              <a:t>e hemel gebannen worden.</a:t>
            </a:r>
          </a:p>
          <a:p>
            <a:pPr marL="0" indent="0">
              <a:buNone/>
            </a:pPr>
            <a:endParaRPr lang="nl-NL" b="1" dirty="0" smtClean="0"/>
          </a:p>
          <a:p>
            <a:pPr marL="0" indent="0">
              <a:buNone/>
            </a:pPr>
            <a:r>
              <a:rPr lang="nl-NL" b="1" dirty="0" smtClean="0"/>
              <a:t>Openbaring 12 vers 8 + 9</a:t>
            </a:r>
            <a:endParaRPr lang="nl-NL" dirty="0" smtClean="0"/>
          </a:p>
          <a:p>
            <a:pPr marL="0" indent="0">
              <a:buNone/>
            </a:pPr>
            <a:r>
              <a:rPr lang="nl-NL" dirty="0" smtClean="0"/>
              <a:t>De grote </a:t>
            </a:r>
            <a:r>
              <a:rPr lang="nl-NL" dirty="0"/>
              <a:t>​draak​ werd op de aarde gegooid. Hij is de slang van weleer, die ​duivel​ of ​</a:t>
            </a:r>
            <a:r>
              <a:rPr lang="nl-NL" dirty="0" smtClean="0"/>
              <a:t>Satan</a:t>
            </a:r>
            <a:r>
              <a:rPr lang="nl-NL" dirty="0"/>
              <a:t>​ wordt genoemd en die de hele wereld misleidt. Samen </a:t>
            </a:r>
            <a:r>
              <a:rPr lang="nl-NL" dirty="0" smtClean="0"/>
              <a:t>met zijn engelen ​werd </a:t>
            </a:r>
            <a:r>
              <a:rPr lang="nl-NL" dirty="0"/>
              <a:t>hij op de aarde gegooid</a:t>
            </a:r>
            <a:r>
              <a:rPr lang="nl-NL" dirty="0" smtClean="0"/>
              <a:t>. Sindsdien is er voor hen in de hemel geen plaats meer.</a:t>
            </a:r>
            <a:r>
              <a:rPr lang="nl-NL" dirty="0"/>
              <a:t> </a:t>
            </a:r>
            <a:endParaRPr lang="nl-NL" dirty="0" smtClean="0"/>
          </a:p>
          <a:p>
            <a:pPr marL="0" indent="0">
              <a:buNone/>
            </a:pPr>
            <a:endParaRPr lang="nl-NL" b="1" dirty="0" smtClean="0"/>
          </a:p>
          <a:p>
            <a:pPr marL="0" indent="0">
              <a:buNone/>
            </a:pPr>
            <a:r>
              <a:rPr lang="nl-NL" b="1" dirty="0" smtClean="0"/>
              <a:t>Lukas 10 vers 18</a:t>
            </a:r>
          </a:p>
          <a:p>
            <a:pPr marL="0" indent="0">
              <a:buNone/>
            </a:pPr>
            <a:r>
              <a:rPr lang="nl-NL" dirty="0" smtClean="0"/>
              <a:t>Hij </a:t>
            </a:r>
            <a:r>
              <a:rPr lang="nl-NL" dirty="0"/>
              <a:t>zei tegen hen: ‘Ik heb </a:t>
            </a:r>
            <a:r>
              <a:rPr lang="nl-NL" dirty="0" smtClean="0"/>
              <a:t>​Satan​ </a:t>
            </a:r>
            <a:r>
              <a:rPr lang="nl-NL" dirty="0"/>
              <a:t>als een lichtflits </a:t>
            </a:r>
            <a:r>
              <a:rPr lang="nl-NL" dirty="0" smtClean="0"/>
              <a:t>/ als een bliksem uit </a:t>
            </a:r>
            <a:r>
              <a:rPr lang="nl-NL" dirty="0"/>
              <a:t>de hemel zien vallen</a:t>
            </a:r>
            <a:r>
              <a:rPr lang="nl-NL" dirty="0" smtClean="0"/>
              <a:t>!’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550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99392"/>
            <a:ext cx="9721080" cy="8736821"/>
          </a:xfrm>
        </p:spPr>
      </p:pic>
    </p:spTree>
    <p:extLst>
      <p:ext uri="{BB962C8B-B14F-4D97-AF65-F5344CB8AC3E}">
        <p14:creationId xmlns:p14="http://schemas.microsoft.com/office/powerpoint/2010/main" val="237407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2772" y="0"/>
            <a:ext cx="10907340" cy="7271560"/>
          </a:xfrm>
        </p:spPr>
      </p:pic>
    </p:spTree>
    <p:extLst>
      <p:ext uri="{BB962C8B-B14F-4D97-AF65-F5344CB8AC3E}">
        <p14:creationId xmlns:p14="http://schemas.microsoft.com/office/powerpoint/2010/main" val="153257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144" y="116632"/>
            <a:ext cx="6143137" cy="4725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144" y="4797153"/>
            <a:ext cx="6143137" cy="206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1520" y="179860"/>
            <a:ext cx="4608512" cy="4113236"/>
          </a:xfrm>
        </p:spPr>
        <p:txBody>
          <a:bodyPr>
            <a:normAutofit/>
          </a:bodyPr>
          <a:lstStyle/>
          <a:p>
            <a:r>
              <a:rPr lang="nl-NL" dirty="0" smtClean="0"/>
              <a:t>Waar </a:t>
            </a:r>
            <a:r>
              <a:rPr lang="nl-NL" dirty="0"/>
              <a:t>Jezus is</a:t>
            </a:r>
            <a:r>
              <a:rPr lang="nl-NL" dirty="0" smtClean="0"/>
              <a:t>,</a:t>
            </a:r>
            <a:br>
              <a:rPr lang="nl-NL" dirty="0" smtClean="0"/>
            </a:br>
            <a:r>
              <a:rPr lang="nl-NL" dirty="0" smtClean="0"/>
              <a:t> </a:t>
            </a:r>
            <a:r>
              <a:rPr lang="nl-NL" dirty="0"/>
              <a:t>valt satan aan! 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dirty="0"/>
              <a:t/>
            </a:r>
            <a:br>
              <a:rPr lang="nl-NL" dirty="0"/>
            </a:br>
            <a:r>
              <a:rPr lang="nl-NL" dirty="0" smtClean="0"/>
              <a:t>Waar </a:t>
            </a:r>
            <a:r>
              <a:rPr lang="nl-NL" dirty="0"/>
              <a:t>Jezus is</a:t>
            </a:r>
            <a:r>
              <a:rPr lang="nl-NL" dirty="0" smtClean="0"/>
              <a:t>, </a:t>
            </a:r>
            <a:br>
              <a:rPr lang="nl-NL" dirty="0" smtClean="0"/>
            </a:br>
            <a:r>
              <a:rPr lang="nl-NL" dirty="0" smtClean="0"/>
              <a:t>valt </a:t>
            </a:r>
            <a:r>
              <a:rPr lang="nl-NL" dirty="0"/>
              <a:t>satan </a:t>
            </a:r>
            <a:r>
              <a:rPr lang="nl-NL" dirty="0" smtClean="0"/>
              <a:t>weg!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9017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144" y="4797153"/>
            <a:ext cx="6143137" cy="206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144" y="116632"/>
            <a:ext cx="6143137" cy="4725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9552" y="764704"/>
            <a:ext cx="3744416" cy="5112568"/>
          </a:xfrm>
        </p:spPr>
        <p:txBody>
          <a:bodyPr>
            <a:normAutofit fontScale="90000"/>
          </a:bodyPr>
          <a:lstStyle/>
          <a:p>
            <a:r>
              <a:rPr lang="nl-NL" dirty="0" smtClean="0"/>
              <a:t>Trap niet in</a:t>
            </a:r>
            <a:br>
              <a:rPr lang="nl-NL" dirty="0" smtClean="0"/>
            </a:br>
            <a:r>
              <a:rPr lang="nl-NL" dirty="0" smtClean="0"/>
              <a:t>de duivel</a:t>
            </a:r>
            <a:br>
              <a:rPr lang="nl-NL" dirty="0" smtClean="0"/>
            </a:br>
            <a:r>
              <a:rPr lang="nl-NL" dirty="0" smtClean="0"/>
              <a:t>(op eigen kracht)</a:t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>Trap op </a:t>
            </a:r>
            <a:br>
              <a:rPr lang="nl-NL" dirty="0" smtClean="0"/>
            </a:br>
            <a:r>
              <a:rPr lang="nl-NL" dirty="0" smtClean="0"/>
              <a:t>de duivel</a:t>
            </a:r>
            <a:br>
              <a:rPr lang="nl-NL" dirty="0" smtClean="0"/>
            </a:br>
            <a:r>
              <a:rPr lang="nl-NL" dirty="0" smtClean="0"/>
              <a:t>in Jezus’ naam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3946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144" y="4797153"/>
            <a:ext cx="6143137" cy="206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144" y="116632"/>
            <a:ext cx="6143137" cy="4725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5536" y="138945"/>
            <a:ext cx="3816424" cy="5688632"/>
          </a:xfrm>
        </p:spPr>
        <p:txBody>
          <a:bodyPr>
            <a:normAutofit/>
          </a:bodyPr>
          <a:lstStyle/>
          <a:p>
            <a:r>
              <a:rPr lang="nl-NL" dirty="0" smtClean="0"/>
              <a:t>“God</a:t>
            </a:r>
            <a:r>
              <a:rPr lang="nl-NL" dirty="0"/>
              <a:t>, de bron van alle ​vrede, zal ​Satan​ spoedig onder uw voeten verpletteren</a:t>
            </a:r>
            <a:r>
              <a:rPr lang="nl-NL" dirty="0" smtClean="0"/>
              <a:t>.”</a:t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sz="2800" dirty="0" smtClean="0"/>
              <a:t>Romeinen 16 vers 20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6220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167</Words>
  <Application>Microsoft Office PowerPoint</Application>
  <PresentationFormat>Diavoorstelling (4:3)</PresentationFormat>
  <Paragraphs>34</Paragraphs>
  <Slides>11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2" baseType="lpstr">
      <vt:lpstr>Kantoorthema</vt:lpstr>
      <vt:lpstr>PowerPoint-presentatie</vt:lpstr>
      <vt:lpstr>PowerPoint-presentatie</vt:lpstr>
      <vt:lpstr>De duivel moet  zijn werkterrein noodgedwongen verleggen  naar de aarde</vt:lpstr>
      <vt:lpstr>Waar Jezus is,  valt satan aan!   Waar Jezus is,  valt satan weg!</vt:lpstr>
      <vt:lpstr>Lukas 9: Jezus stuurt de 12 apostelen door heel Israel = aantal maanden  Lukas 10: Jezus stuurt 72 leerlingen vooruit op weg van Galilea naar Jeruzalem  = aantal weken</vt:lpstr>
      <vt:lpstr>PowerPoint-presentatie</vt:lpstr>
      <vt:lpstr>PowerPoint-presentatie</vt:lpstr>
      <vt:lpstr>PowerPoint-presentatie</vt:lpstr>
      <vt:lpstr>Waar Jezus is,  valt satan aan!   Waar Jezus is,  valt satan weg!</vt:lpstr>
      <vt:lpstr>Trap niet in de duivel (op eigen kracht)  Trap op  de duivel in Jezus’ naam </vt:lpstr>
      <vt:lpstr>“God, de bron van alle ​vrede, zal ​Satan​ spoedig onder uw voeten verpletteren.”  Romeinen 16 vers 20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Ernst Leeftink</dc:creator>
  <cp:lastModifiedBy>Ernst Leeftink</cp:lastModifiedBy>
  <cp:revision>13</cp:revision>
  <dcterms:created xsi:type="dcterms:W3CDTF">2019-02-02T13:52:13Z</dcterms:created>
  <dcterms:modified xsi:type="dcterms:W3CDTF">2019-08-10T20:25:51Z</dcterms:modified>
</cp:coreProperties>
</file>